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8288000" cy="10287000"/>
  <p:notesSz cx="6858000" cy="9144000"/>
  <p:embeddedFontLst>
    <p:embeddedFont>
      <p:font typeface="Big Shoulders Display Bold" panose="020B0604020202020204" charset="0"/>
      <p:regular r:id="rId30"/>
    </p:embeddedFont>
    <p:embeddedFont>
      <p:font typeface="Chewy" panose="020B0604020202020204" charset="0"/>
      <p:regular r:id="rId31"/>
    </p:embeddedFont>
    <p:embeddedFont>
      <p:font typeface="Frunchy Sage" panose="020B0604020202020204" charset="0"/>
      <p:regular r:id="rId32"/>
    </p:embeddedFont>
    <p:embeddedFont>
      <p:font typeface="Frunchy Sage Bold" panose="020B0604020202020204" charset="0"/>
      <p:regular r:id="rId33"/>
    </p:embeddedFont>
    <p:embeddedFont>
      <p:font typeface="Frunchy Sage Bold Italics" panose="020B0604020202020204" charset="0"/>
      <p:regular r:id="rId34"/>
    </p:embeddedFont>
    <p:embeddedFont>
      <p:font typeface="League Spartan" panose="020B0604020202020204" charset="0"/>
      <p:regular r:id="rId35"/>
    </p:embeddedFont>
    <p:embeddedFont>
      <p:font typeface="Libre Franklin Black" pitchFamily="2" charset="0"/>
      <p:regular r:id="rId36"/>
      <p:bold r:id="rId37"/>
    </p:embeddedFont>
    <p:embeddedFont>
      <p:font typeface="Moontime" panose="020B0604020202020204" charset="0"/>
      <p:regular r:id="rId38"/>
    </p:embeddedFont>
    <p:embeddedFont>
      <p:font typeface="Nickainley" panose="020B0604020202020204" charset="0"/>
      <p:regular r:id="rId39"/>
    </p:embeddedFont>
    <p:embeddedFont>
      <p:font typeface="Roca Two Black" panose="020B0604020202020204" charset="0"/>
      <p:regular r:id="rId40"/>
    </p:embeddedFont>
    <p:embeddedFont>
      <p:font typeface="Roca Two Black Bold" panose="020B0604020202020204" charset="0"/>
      <p:regular r:id="rId41"/>
    </p:embeddedFont>
    <p:embeddedFont>
      <p:font typeface="Roca Two Black Italics" panose="020B0604020202020204" charset="0"/>
      <p:regular r:id="rId42"/>
    </p:embeddedFont>
    <p:embeddedFont>
      <p:font typeface="Sergio Trendy" panose="020B0604020202020204" charset="0"/>
      <p:regular r:id="rId43"/>
    </p:embeddedFont>
    <p:embeddedFont>
      <p:font typeface="Sergio Trendy Italics" panose="020B0604020202020204" charset="0"/>
      <p:regular r:id="rId44"/>
    </p:embeddedFont>
    <p:embeddedFont>
      <p:font typeface="Vintage Rotter" panose="020B0604020202020204" charset="0"/>
      <p:regular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pn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8.png"/><Relationship Id="rId18" Type="http://schemas.openxmlformats.org/officeDocument/2006/relationships/image" Target="../media/image61.svg"/><Relationship Id="rId26" Type="http://schemas.openxmlformats.org/officeDocument/2006/relationships/image" Target="../media/image69.svg"/><Relationship Id="rId3" Type="http://schemas.openxmlformats.org/officeDocument/2006/relationships/image" Target="../media/image53.svg"/><Relationship Id="rId21" Type="http://schemas.openxmlformats.org/officeDocument/2006/relationships/image" Target="../media/image64.png"/><Relationship Id="rId7" Type="http://schemas.openxmlformats.org/officeDocument/2006/relationships/image" Target="../media/image6.svg"/><Relationship Id="rId12" Type="http://schemas.openxmlformats.org/officeDocument/2006/relationships/image" Target="../media/image57.svg"/><Relationship Id="rId17" Type="http://schemas.openxmlformats.org/officeDocument/2006/relationships/image" Target="../media/image60.png"/><Relationship Id="rId25" Type="http://schemas.openxmlformats.org/officeDocument/2006/relationships/image" Target="../media/image68.png"/><Relationship Id="rId2" Type="http://schemas.openxmlformats.org/officeDocument/2006/relationships/image" Target="../media/image52.png"/><Relationship Id="rId16" Type="http://schemas.openxmlformats.org/officeDocument/2006/relationships/image" Target="../media/image24.svg"/><Relationship Id="rId20" Type="http://schemas.openxmlformats.org/officeDocument/2006/relationships/image" Target="../media/image6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6.png"/><Relationship Id="rId24" Type="http://schemas.openxmlformats.org/officeDocument/2006/relationships/image" Target="../media/image67.svg"/><Relationship Id="rId5" Type="http://schemas.openxmlformats.org/officeDocument/2006/relationships/image" Target="../media/image55.svg"/><Relationship Id="rId15" Type="http://schemas.openxmlformats.org/officeDocument/2006/relationships/image" Target="../media/image23.png"/><Relationship Id="rId23" Type="http://schemas.openxmlformats.org/officeDocument/2006/relationships/image" Target="../media/image66.png"/><Relationship Id="rId28" Type="http://schemas.openxmlformats.org/officeDocument/2006/relationships/image" Target="../media/image71.svg"/><Relationship Id="rId10" Type="http://schemas.openxmlformats.org/officeDocument/2006/relationships/image" Target="../media/image9.png"/><Relationship Id="rId19" Type="http://schemas.openxmlformats.org/officeDocument/2006/relationships/image" Target="../media/image62.png"/><Relationship Id="rId4" Type="http://schemas.openxmlformats.org/officeDocument/2006/relationships/image" Target="../media/image54.png"/><Relationship Id="rId9" Type="http://schemas.openxmlformats.org/officeDocument/2006/relationships/image" Target="../media/image8.svg"/><Relationship Id="rId14" Type="http://schemas.openxmlformats.org/officeDocument/2006/relationships/image" Target="../media/image59.svg"/><Relationship Id="rId22" Type="http://schemas.openxmlformats.org/officeDocument/2006/relationships/image" Target="../media/image65.svg"/><Relationship Id="rId27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4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76.png"/><Relationship Id="rId7" Type="http://schemas.openxmlformats.org/officeDocument/2006/relationships/image" Target="../media/image44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781811"/>
            <a:ext cx="16230600" cy="8302706"/>
            <a:chOff x="0" y="0"/>
            <a:chExt cx="21640800" cy="11070274"/>
          </a:xfrm>
        </p:grpSpPr>
        <p:grpSp>
          <p:nvGrpSpPr>
            <p:cNvPr id="3" name="Group 3"/>
            <p:cNvGrpSpPr/>
            <p:nvPr/>
          </p:nvGrpSpPr>
          <p:grpSpPr>
            <a:xfrm>
              <a:off x="1368062" y="1907071"/>
              <a:ext cx="19081623" cy="7355293"/>
              <a:chOff x="0" y="0"/>
              <a:chExt cx="9464596" cy="364826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-2540"/>
                <a:ext cx="9464596" cy="3650808"/>
              </a:xfrm>
              <a:custGeom>
                <a:avLst/>
                <a:gdLst/>
                <a:ahLst/>
                <a:cxnLst/>
                <a:rect l="l" t="t" r="r" b="b"/>
                <a:pathLst>
                  <a:path w="9464596" h="3650808">
                    <a:moveTo>
                      <a:pt x="9462056" y="1110353"/>
                    </a:moveTo>
                    <a:lnTo>
                      <a:pt x="9464596" y="1093560"/>
                    </a:lnTo>
                    <a:lnTo>
                      <a:pt x="9458246" y="1097758"/>
                    </a:lnTo>
                    <a:lnTo>
                      <a:pt x="9458246" y="1071169"/>
                    </a:lnTo>
                    <a:cubicBezTo>
                      <a:pt x="9458246" y="1069770"/>
                      <a:pt x="9456976" y="1065571"/>
                      <a:pt x="9455706" y="1059974"/>
                    </a:cubicBezTo>
                    <a:lnTo>
                      <a:pt x="9455706" y="1057175"/>
                    </a:lnTo>
                    <a:lnTo>
                      <a:pt x="9454436" y="1057175"/>
                    </a:lnTo>
                    <a:cubicBezTo>
                      <a:pt x="9453166" y="1051577"/>
                      <a:pt x="9449356" y="1051577"/>
                      <a:pt x="9448086" y="1051577"/>
                    </a:cubicBezTo>
                    <a:cubicBezTo>
                      <a:pt x="9448086" y="1006795"/>
                      <a:pt x="9449356" y="960613"/>
                      <a:pt x="9450626" y="915831"/>
                    </a:cubicBezTo>
                    <a:cubicBezTo>
                      <a:pt x="9450626" y="903236"/>
                      <a:pt x="9451896" y="892041"/>
                      <a:pt x="9451896" y="879446"/>
                    </a:cubicBezTo>
                    <a:lnTo>
                      <a:pt x="9455706" y="879446"/>
                    </a:lnTo>
                    <a:lnTo>
                      <a:pt x="9455706" y="847090"/>
                    </a:lnTo>
                    <a:lnTo>
                      <a:pt x="9459516" y="847090"/>
                    </a:lnTo>
                    <a:lnTo>
                      <a:pt x="9459516" y="816610"/>
                    </a:lnTo>
                    <a:cubicBezTo>
                      <a:pt x="9462056" y="781050"/>
                      <a:pt x="9464596" y="726440"/>
                      <a:pt x="9462056" y="692150"/>
                    </a:cubicBezTo>
                    <a:cubicBezTo>
                      <a:pt x="9463326" y="674370"/>
                      <a:pt x="9460786" y="652780"/>
                      <a:pt x="9459516" y="641350"/>
                    </a:cubicBezTo>
                    <a:lnTo>
                      <a:pt x="9460786" y="641350"/>
                    </a:lnTo>
                    <a:lnTo>
                      <a:pt x="9456976" y="542290"/>
                    </a:lnTo>
                    <a:lnTo>
                      <a:pt x="9458246" y="541020"/>
                    </a:lnTo>
                    <a:lnTo>
                      <a:pt x="9458246" y="537210"/>
                    </a:lnTo>
                    <a:cubicBezTo>
                      <a:pt x="9458246" y="502920"/>
                      <a:pt x="9456976" y="468630"/>
                      <a:pt x="9456976" y="431800"/>
                    </a:cubicBezTo>
                    <a:cubicBezTo>
                      <a:pt x="9454436" y="361950"/>
                      <a:pt x="9453166" y="290830"/>
                      <a:pt x="9459516" y="213360"/>
                    </a:cubicBezTo>
                    <a:lnTo>
                      <a:pt x="9459516" y="207010"/>
                    </a:lnTo>
                    <a:cubicBezTo>
                      <a:pt x="9458246" y="191770"/>
                      <a:pt x="9458246" y="176530"/>
                      <a:pt x="9458246" y="158750"/>
                    </a:cubicBezTo>
                    <a:lnTo>
                      <a:pt x="9458246" y="80010"/>
                    </a:lnTo>
                    <a:lnTo>
                      <a:pt x="9463326" y="59690"/>
                    </a:lnTo>
                    <a:lnTo>
                      <a:pt x="9463326" y="8890"/>
                    </a:lnTo>
                    <a:lnTo>
                      <a:pt x="9456976" y="8890"/>
                    </a:lnTo>
                    <a:cubicBezTo>
                      <a:pt x="9418876" y="8890"/>
                      <a:pt x="9362996" y="7620"/>
                      <a:pt x="9347756" y="7620"/>
                    </a:cubicBezTo>
                    <a:cubicBezTo>
                      <a:pt x="9319816" y="7620"/>
                      <a:pt x="9304576" y="7620"/>
                      <a:pt x="9296956" y="8890"/>
                    </a:cubicBezTo>
                    <a:cubicBezTo>
                      <a:pt x="9263936" y="0"/>
                      <a:pt x="9185196" y="1270"/>
                      <a:pt x="9108996" y="3810"/>
                    </a:cubicBezTo>
                    <a:cubicBezTo>
                      <a:pt x="9070896" y="5080"/>
                      <a:pt x="9034066" y="5080"/>
                      <a:pt x="9008666" y="3810"/>
                    </a:cubicBezTo>
                    <a:lnTo>
                      <a:pt x="9004856" y="3810"/>
                    </a:lnTo>
                    <a:lnTo>
                      <a:pt x="9002316" y="10160"/>
                    </a:lnTo>
                    <a:cubicBezTo>
                      <a:pt x="8951516" y="10160"/>
                      <a:pt x="8901986" y="11430"/>
                      <a:pt x="8837216" y="13970"/>
                    </a:cubicBezTo>
                    <a:lnTo>
                      <a:pt x="8825786" y="13970"/>
                    </a:lnTo>
                    <a:lnTo>
                      <a:pt x="8827056" y="16510"/>
                    </a:lnTo>
                    <a:lnTo>
                      <a:pt x="8794036" y="16510"/>
                    </a:lnTo>
                    <a:lnTo>
                      <a:pt x="8794036" y="21590"/>
                    </a:lnTo>
                    <a:cubicBezTo>
                      <a:pt x="8771175" y="21590"/>
                      <a:pt x="8747046" y="20320"/>
                      <a:pt x="8720375" y="19050"/>
                    </a:cubicBezTo>
                    <a:cubicBezTo>
                      <a:pt x="8697516" y="17780"/>
                      <a:pt x="8674656" y="17780"/>
                      <a:pt x="8651796" y="16510"/>
                    </a:cubicBezTo>
                    <a:lnTo>
                      <a:pt x="8651796" y="15240"/>
                    </a:lnTo>
                    <a:cubicBezTo>
                      <a:pt x="8644175" y="13970"/>
                      <a:pt x="8635286" y="13970"/>
                      <a:pt x="8627666" y="12700"/>
                    </a:cubicBezTo>
                    <a:lnTo>
                      <a:pt x="8626396" y="44450"/>
                    </a:lnTo>
                    <a:lnTo>
                      <a:pt x="8622586" y="44450"/>
                    </a:lnTo>
                    <a:lnTo>
                      <a:pt x="8622586" y="13970"/>
                    </a:lnTo>
                    <a:cubicBezTo>
                      <a:pt x="8449099" y="10160"/>
                      <a:pt x="8218767" y="12700"/>
                      <a:pt x="7994052" y="15240"/>
                    </a:cubicBezTo>
                    <a:cubicBezTo>
                      <a:pt x="7763720" y="17780"/>
                      <a:pt x="7544625" y="20320"/>
                      <a:pt x="7342381" y="16510"/>
                    </a:cubicBezTo>
                    <a:cubicBezTo>
                      <a:pt x="7246878" y="17780"/>
                      <a:pt x="7173846" y="17780"/>
                      <a:pt x="7112050" y="16510"/>
                    </a:cubicBezTo>
                    <a:lnTo>
                      <a:pt x="7112050" y="15240"/>
                    </a:lnTo>
                    <a:lnTo>
                      <a:pt x="6921043" y="12700"/>
                    </a:lnTo>
                    <a:lnTo>
                      <a:pt x="6921043" y="16510"/>
                    </a:lnTo>
                    <a:cubicBezTo>
                      <a:pt x="6859246" y="16510"/>
                      <a:pt x="6791833" y="17780"/>
                      <a:pt x="6718800" y="17780"/>
                    </a:cubicBezTo>
                    <a:lnTo>
                      <a:pt x="6673857" y="12700"/>
                    </a:lnTo>
                    <a:lnTo>
                      <a:pt x="6645768" y="12700"/>
                    </a:lnTo>
                    <a:cubicBezTo>
                      <a:pt x="6572736" y="11430"/>
                      <a:pt x="6539030" y="11430"/>
                      <a:pt x="6527793" y="19050"/>
                    </a:cubicBezTo>
                    <a:lnTo>
                      <a:pt x="6527793" y="21590"/>
                    </a:lnTo>
                    <a:cubicBezTo>
                      <a:pt x="6499704" y="22860"/>
                      <a:pt x="6471614" y="22860"/>
                      <a:pt x="6449143" y="24130"/>
                    </a:cubicBezTo>
                    <a:cubicBezTo>
                      <a:pt x="6392965" y="19050"/>
                      <a:pt x="6319932" y="20320"/>
                      <a:pt x="6235665" y="20320"/>
                    </a:cubicBezTo>
                    <a:cubicBezTo>
                      <a:pt x="6151397" y="21590"/>
                      <a:pt x="6061512" y="21590"/>
                      <a:pt x="5999715" y="16510"/>
                    </a:cubicBezTo>
                    <a:lnTo>
                      <a:pt x="5994097" y="15240"/>
                    </a:lnTo>
                    <a:lnTo>
                      <a:pt x="5982861" y="15240"/>
                    </a:lnTo>
                    <a:cubicBezTo>
                      <a:pt x="5954772" y="16510"/>
                      <a:pt x="5842415" y="17780"/>
                      <a:pt x="5735676" y="19050"/>
                    </a:cubicBezTo>
                    <a:cubicBezTo>
                      <a:pt x="5634555" y="20320"/>
                      <a:pt x="5522198" y="21590"/>
                      <a:pt x="5432312" y="22860"/>
                    </a:cubicBezTo>
                    <a:cubicBezTo>
                      <a:pt x="5415459" y="20320"/>
                      <a:pt x="5381751" y="19050"/>
                      <a:pt x="5342427" y="19050"/>
                    </a:cubicBezTo>
                    <a:cubicBezTo>
                      <a:pt x="5213216" y="20320"/>
                      <a:pt x="5067151" y="21590"/>
                      <a:pt x="4887380" y="21590"/>
                    </a:cubicBezTo>
                    <a:lnTo>
                      <a:pt x="4881763" y="20320"/>
                    </a:lnTo>
                    <a:lnTo>
                      <a:pt x="4853674" y="21590"/>
                    </a:lnTo>
                    <a:cubicBezTo>
                      <a:pt x="4735699" y="21590"/>
                      <a:pt x="4617723" y="20320"/>
                      <a:pt x="4499749" y="20320"/>
                    </a:cubicBezTo>
                    <a:lnTo>
                      <a:pt x="4499749" y="17780"/>
                    </a:lnTo>
                    <a:cubicBezTo>
                      <a:pt x="4466041" y="19050"/>
                      <a:pt x="4432334" y="19050"/>
                      <a:pt x="4404246" y="20320"/>
                    </a:cubicBezTo>
                    <a:lnTo>
                      <a:pt x="4359303" y="20320"/>
                    </a:lnTo>
                    <a:cubicBezTo>
                      <a:pt x="4084027" y="19050"/>
                      <a:pt x="3797517" y="17780"/>
                      <a:pt x="3505389" y="17780"/>
                    </a:cubicBezTo>
                    <a:lnTo>
                      <a:pt x="3494153" y="17780"/>
                    </a:lnTo>
                    <a:lnTo>
                      <a:pt x="3477299" y="22860"/>
                    </a:lnTo>
                    <a:lnTo>
                      <a:pt x="3477299" y="27940"/>
                    </a:lnTo>
                    <a:lnTo>
                      <a:pt x="3466064" y="27940"/>
                    </a:lnTo>
                    <a:lnTo>
                      <a:pt x="3117757" y="16510"/>
                    </a:lnTo>
                    <a:cubicBezTo>
                      <a:pt x="3067197" y="16510"/>
                      <a:pt x="3039107" y="19050"/>
                      <a:pt x="3005400" y="20320"/>
                    </a:cubicBezTo>
                    <a:cubicBezTo>
                      <a:pt x="2954839" y="22860"/>
                      <a:pt x="2909896" y="26670"/>
                      <a:pt x="2763832" y="21590"/>
                    </a:cubicBezTo>
                    <a:lnTo>
                      <a:pt x="2763832" y="24130"/>
                    </a:lnTo>
                    <a:lnTo>
                      <a:pt x="2409908" y="24130"/>
                    </a:lnTo>
                    <a:cubicBezTo>
                      <a:pt x="1999804" y="24130"/>
                      <a:pt x="1527905" y="24130"/>
                      <a:pt x="1162745" y="19050"/>
                    </a:cubicBezTo>
                    <a:lnTo>
                      <a:pt x="1011062" y="17780"/>
                    </a:lnTo>
                    <a:lnTo>
                      <a:pt x="1072859" y="24130"/>
                    </a:lnTo>
                    <a:lnTo>
                      <a:pt x="1039151" y="24130"/>
                    </a:lnTo>
                    <a:cubicBezTo>
                      <a:pt x="893087" y="21590"/>
                      <a:pt x="848360" y="20320"/>
                      <a:pt x="840740" y="24130"/>
                    </a:cubicBezTo>
                    <a:lnTo>
                      <a:pt x="840740" y="21590"/>
                    </a:lnTo>
                    <a:cubicBezTo>
                      <a:pt x="839470" y="21590"/>
                      <a:pt x="839470" y="21590"/>
                      <a:pt x="838200" y="22860"/>
                    </a:cubicBezTo>
                    <a:cubicBezTo>
                      <a:pt x="836930" y="22860"/>
                      <a:pt x="835660" y="21590"/>
                      <a:pt x="833120" y="21590"/>
                    </a:cubicBezTo>
                    <a:lnTo>
                      <a:pt x="833120" y="15240"/>
                    </a:lnTo>
                    <a:cubicBezTo>
                      <a:pt x="797560" y="16510"/>
                      <a:pt x="768350" y="16510"/>
                      <a:pt x="742950" y="15240"/>
                    </a:cubicBezTo>
                    <a:cubicBezTo>
                      <a:pt x="713740" y="13970"/>
                      <a:pt x="687070" y="13970"/>
                      <a:pt x="659130" y="16510"/>
                    </a:cubicBezTo>
                    <a:cubicBezTo>
                      <a:pt x="657860" y="15240"/>
                      <a:pt x="656590" y="12700"/>
                      <a:pt x="652780" y="11430"/>
                    </a:cubicBezTo>
                    <a:lnTo>
                      <a:pt x="650240" y="11430"/>
                    </a:lnTo>
                    <a:cubicBezTo>
                      <a:pt x="646430" y="11430"/>
                      <a:pt x="643890" y="12700"/>
                      <a:pt x="641350" y="12700"/>
                    </a:cubicBezTo>
                    <a:lnTo>
                      <a:pt x="641350" y="7620"/>
                    </a:lnTo>
                    <a:cubicBezTo>
                      <a:pt x="572770" y="7620"/>
                      <a:pt x="551180" y="15240"/>
                      <a:pt x="541020" y="21590"/>
                    </a:cubicBezTo>
                    <a:cubicBezTo>
                      <a:pt x="486410" y="20320"/>
                      <a:pt x="438150" y="19050"/>
                      <a:pt x="391160" y="15240"/>
                    </a:cubicBezTo>
                    <a:lnTo>
                      <a:pt x="391160" y="20320"/>
                    </a:lnTo>
                    <a:lnTo>
                      <a:pt x="373380" y="20320"/>
                    </a:lnTo>
                    <a:lnTo>
                      <a:pt x="373380" y="22860"/>
                    </a:lnTo>
                    <a:lnTo>
                      <a:pt x="298450" y="22860"/>
                    </a:lnTo>
                    <a:lnTo>
                      <a:pt x="251460" y="19050"/>
                    </a:lnTo>
                    <a:lnTo>
                      <a:pt x="250190" y="19050"/>
                    </a:lnTo>
                    <a:cubicBezTo>
                      <a:pt x="240030" y="22860"/>
                      <a:pt x="205740" y="22860"/>
                      <a:pt x="173990" y="22860"/>
                    </a:cubicBezTo>
                    <a:cubicBezTo>
                      <a:pt x="146050" y="22860"/>
                      <a:pt x="120650" y="22860"/>
                      <a:pt x="107950" y="25400"/>
                    </a:cubicBezTo>
                    <a:lnTo>
                      <a:pt x="100330" y="27940"/>
                    </a:lnTo>
                    <a:lnTo>
                      <a:pt x="45720" y="27940"/>
                    </a:lnTo>
                    <a:lnTo>
                      <a:pt x="45720" y="34290"/>
                    </a:lnTo>
                    <a:lnTo>
                      <a:pt x="29210" y="34290"/>
                    </a:lnTo>
                    <a:lnTo>
                      <a:pt x="29210" y="40640"/>
                    </a:lnTo>
                    <a:cubicBezTo>
                      <a:pt x="29210" y="50800"/>
                      <a:pt x="29210" y="62230"/>
                      <a:pt x="27940" y="76200"/>
                    </a:cubicBezTo>
                    <a:lnTo>
                      <a:pt x="27940" y="87630"/>
                    </a:lnTo>
                    <a:cubicBezTo>
                      <a:pt x="27940" y="97790"/>
                      <a:pt x="27940" y="105410"/>
                      <a:pt x="26670" y="114300"/>
                    </a:cubicBezTo>
                    <a:lnTo>
                      <a:pt x="25400" y="130810"/>
                    </a:lnTo>
                    <a:cubicBezTo>
                      <a:pt x="21590" y="194310"/>
                      <a:pt x="22860" y="208280"/>
                      <a:pt x="22860" y="222250"/>
                    </a:cubicBezTo>
                    <a:cubicBezTo>
                      <a:pt x="24130" y="236220"/>
                      <a:pt x="24130" y="248920"/>
                      <a:pt x="20320" y="311150"/>
                    </a:cubicBezTo>
                    <a:lnTo>
                      <a:pt x="19050" y="328930"/>
                    </a:lnTo>
                    <a:lnTo>
                      <a:pt x="30480" y="316230"/>
                    </a:lnTo>
                    <a:cubicBezTo>
                      <a:pt x="31750" y="328930"/>
                      <a:pt x="29210" y="356870"/>
                      <a:pt x="27940" y="378460"/>
                    </a:cubicBezTo>
                    <a:cubicBezTo>
                      <a:pt x="26670" y="412750"/>
                      <a:pt x="22860" y="450850"/>
                      <a:pt x="25400" y="485140"/>
                    </a:cubicBezTo>
                    <a:lnTo>
                      <a:pt x="16510" y="457200"/>
                    </a:lnTo>
                    <a:lnTo>
                      <a:pt x="17780" y="504190"/>
                    </a:lnTo>
                    <a:cubicBezTo>
                      <a:pt x="17780" y="519430"/>
                      <a:pt x="19050" y="535940"/>
                      <a:pt x="19050" y="552450"/>
                    </a:cubicBezTo>
                    <a:cubicBezTo>
                      <a:pt x="16510" y="565150"/>
                      <a:pt x="13970" y="577850"/>
                      <a:pt x="12700" y="588010"/>
                    </a:cubicBezTo>
                    <a:lnTo>
                      <a:pt x="7620" y="588010"/>
                    </a:lnTo>
                    <a:cubicBezTo>
                      <a:pt x="3810" y="640080"/>
                      <a:pt x="5080" y="643890"/>
                      <a:pt x="8890" y="647700"/>
                    </a:cubicBezTo>
                    <a:cubicBezTo>
                      <a:pt x="10160" y="648970"/>
                      <a:pt x="12700" y="650240"/>
                      <a:pt x="13970" y="650240"/>
                    </a:cubicBezTo>
                    <a:cubicBezTo>
                      <a:pt x="15240" y="652780"/>
                      <a:pt x="16510" y="659130"/>
                      <a:pt x="16510" y="675640"/>
                    </a:cubicBezTo>
                    <a:cubicBezTo>
                      <a:pt x="15240" y="675640"/>
                      <a:pt x="13970" y="675640"/>
                      <a:pt x="11430" y="676910"/>
                    </a:cubicBezTo>
                    <a:cubicBezTo>
                      <a:pt x="6350" y="679450"/>
                      <a:pt x="5080" y="685800"/>
                      <a:pt x="5080" y="712470"/>
                    </a:cubicBezTo>
                    <a:cubicBezTo>
                      <a:pt x="3810" y="722630"/>
                      <a:pt x="5080" y="748030"/>
                      <a:pt x="7620" y="779780"/>
                    </a:cubicBezTo>
                    <a:cubicBezTo>
                      <a:pt x="8890" y="800100"/>
                      <a:pt x="10160" y="822960"/>
                      <a:pt x="11430" y="845820"/>
                    </a:cubicBezTo>
                    <a:lnTo>
                      <a:pt x="38100" y="845820"/>
                    </a:lnTo>
                    <a:lnTo>
                      <a:pt x="11430" y="845820"/>
                    </a:lnTo>
                    <a:lnTo>
                      <a:pt x="11430" y="857250"/>
                    </a:lnTo>
                    <a:cubicBezTo>
                      <a:pt x="7620" y="861253"/>
                      <a:pt x="6350" y="875247"/>
                      <a:pt x="6350" y="936823"/>
                    </a:cubicBezTo>
                    <a:lnTo>
                      <a:pt x="10160" y="936823"/>
                    </a:lnTo>
                    <a:lnTo>
                      <a:pt x="10160" y="943820"/>
                    </a:lnTo>
                    <a:lnTo>
                      <a:pt x="19050" y="945219"/>
                    </a:lnTo>
                    <a:lnTo>
                      <a:pt x="19050" y="964811"/>
                    </a:lnTo>
                    <a:lnTo>
                      <a:pt x="12700" y="964811"/>
                    </a:lnTo>
                    <a:lnTo>
                      <a:pt x="16510" y="1020789"/>
                    </a:lnTo>
                    <a:lnTo>
                      <a:pt x="16510" y="1029186"/>
                    </a:lnTo>
                    <a:cubicBezTo>
                      <a:pt x="13970" y="1080965"/>
                      <a:pt x="10160" y="1134144"/>
                      <a:pt x="16510" y="1170529"/>
                    </a:cubicBezTo>
                    <a:cubicBezTo>
                      <a:pt x="16510" y="1173328"/>
                      <a:pt x="16510" y="1174728"/>
                      <a:pt x="15240" y="1176127"/>
                    </a:cubicBezTo>
                    <a:lnTo>
                      <a:pt x="12700" y="1177526"/>
                    </a:lnTo>
                    <a:lnTo>
                      <a:pt x="12700" y="1183124"/>
                    </a:lnTo>
                    <a:cubicBezTo>
                      <a:pt x="13970" y="1197119"/>
                      <a:pt x="13970" y="1218110"/>
                      <a:pt x="15240" y="1240501"/>
                    </a:cubicBezTo>
                    <a:cubicBezTo>
                      <a:pt x="16510" y="1285284"/>
                      <a:pt x="19050" y="1335663"/>
                      <a:pt x="21590" y="1359454"/>
                    </a:cubicBezTo>
                    <a:cubicBezTo>
                      <a:pt x="21590" y="1362253"/>
                      <a:pt x="20320" y="1365052"/>
                      <a:pt x="20320" y="1366451"/>
                    </a:cubicBezTo>
                    <a:cubicBezTo>
                      <a:pt x="20320" y="1367850"/>
                      <a:pt x="19050" y="1369250"/>
                      <a:pt x="19050" y="1370649"/>
                    </a:cubicBezTo>
                    <a:lnTo>
                      <a:pt x="21590" y="1370649"/>
                    </a:lnTo>
                    <a:lnTo>
                      <a:pt x="21590" y="1372049"/>
                    </a:lnTo>
                    <a:cubicBezTo>
                      <a:pt x="15240" y="1404236"/>
                      <a:pt x="17780" y="1471409"/>
                      <a:pt x="20320" y="1531585"/>
                    </a:cubicBezTo>
                    <a:cubicBezTo>
                      <a:pt x="21590" y="1576367"/>
                      <a:pt x="24130" y="1632345"/>
                      <a:pt x="20320" y="1643540"/>
                    </a:cubicBezTo>
                    <a:lnTo>
                      <a:pt x="16510" y="1643540"/>
                    </a:lnTo>
                    <a:lnTo>
                      <a:pt x="17780" y="1751297"/>
                    </a:lnTo>
                    <a:lnTo>
                      <a:pt x="11430" y="1751297"/>
                    </a:lnTo>
                    <a:cubicBezTo>
                      <a:pt x="11430" y="1763892"/>
                      <a:pt x="10160" y="1775088"/>
                      <a:pt x="10160" y="1786283"/>
                    </a:cubicBezTo>
                    <a:lnTo>
                      <a:pt x="8890" y="1784884"/>
                    </a:lnTo>
                    <a:lnTo>
                      <a:pt x="10160" y="1801677"/>
                    </a:lnTo>
                    <a:lnTo>
                      <a:pt x="10160" y="1805875"/>
                    </a:lnTo>
                    <a:lnTo>
                      <a:pt x="13970" y="1910834"/>
                    </a:lnTo>
                    <a:lnTo>
                      <a:pt x="21590" y="1910834"/>
                    </a:lnTo>
                    <a:cubicBezTo>
                      <a:pt x="22860" y="1917831"/>
                      <a:pt x="22860" y="1924828"/>
                      <a:pt x="24130" y="1930426"/>
                    </a:cubicBezTo>
                    <a:lnTo>
                      <a:pt x="22860" y="1929026"/>
                    </a:lnTo>
                    <a:lnTo>
                      <a:pt x="21590" y="1951417"/>
                    </a:lnTo>
                    <a:cubicBezTo>
                      <a:pt x="20320" y="1973808"/>
                      <a:pt x="20320" y="1992001"/>
                      <a:pt x="20320" y="2008794"/>
                    </a:cubicBezTo>
                    <a:cubicBezTo>
                      <a:pt x="17780" y="2017191"/>
                      <a:pt x="15240" y="2025588"/>
                      <a:pt x="13970" y="2035384"/>
                    </a:cubicBezTo>
                    <a:lnTo>
                      <a:pt x="12700" y="2039582"/>
                    </a:lnTo>
                    <a:lnTo>
                      <a:pt x="12700" y="2042381"/>
                    </a:lnTo>
                    <a:cubicBezTo>
                      <a:pt x="13970" y="2043781"/>
                      <a:pt x="15240" y="2049378"/>
                      <a:pt x="16510" y="2074568"/>
                    </a:cubicBezTo>
                    <a:cubicBezTo>
                      <a:pt x="16510" y="2108154"/>
                      <a:pt x="19050" y="2136143"/>
                      <a:pt x="22860" y="2179526"/>
                    </a:cubicBezTo>
                    <a:lnTo>
                      <a:pt x="12700" y="2220110"/>
                    </a:lnTo>
                    <a:cubicBezTo>
                      <a:pt x="8890" y="2235504"/>
                      <a:pt x="8890" y="2239702"/>
                      <a:pt x="8890" y="2246699"/>
                    </a:cubicBezTo>
                    <a:cubicBezTo>
                      <a:pt x="8890" y="2252297"/>
                      <a:pt x="8890" y="2260694"/>
                      <a:pt x="5080" y="2284484"/>
                    </a:cubicBezTo>
                    <a:lnTo>
                      <a:pt x="8890" y="2285884"/>
                    </a:lnTo>
                    <a:cubicBezTo>
                      <a:pt x="10160" y="2294280"/>
                      <a:pt x="10160" y="2326467"/>
                      <a:pt x="10160" y="2347459"/>
                    </a:cubicBezTo>
                    <a:cubicBezTo>
                      <a:pt x="10160" y="2389442"/>
                      <a:pt x="10160" y="2404836"/>
                      <a:pt x="12700" y="2409034"/>
                    </a:cubicBezTo>
                    <a:cubicBezTo>
                      <a:pt x="10160" y="2428627"/>
                      <a:pt x="8890" y="2446819"/>
                      <a:pt x="8890" y="2466412"/>
                    </a:cubicBezTo>
                    <a:cubicBezTo>
                      <a:pt x="7620" y="2488802"/>
                      <a:pt x="7620" y="2512593"/>
                      <a:pt x="2540" y="2541981"/>
                    </a:cubicBezTo>
                    <a:lnTo>
                      <a:pt x="0" y="2558774"/>
                    </a:lnTo>
                    <a:lnTo>
                      <a:pt x="6350" y="2554576"/>
                    </a:lnTo>
                    <a:lnTo>
                      <a:pt x="6350" y="2581166"/>
                    </a:lnTo>
                    <a:cubicBezTo>
                      <a:pt x="6350" y="2582565"/>
                      <a:pt x="7620" y="2586763"/>
                      <a:pt x="8890" y="2592361"/>
                    </a:cubicBezTo>
                    <a:lnTo>
                      <a:pt x="8890" y="2595160"/>
                    </a:lnTo>
                    <a:lnTo>
                      <a:pt x="10160" y="2595160"/>
                    </a:lnTo>
                    <a:cubicBezTo>
                      <a:pt x="11430" y="2600758"/>
                      <a:pt x="15240" y="2600758"/>
                      <a:pt x="16510" y="2600758"/>
                    </a:cubicBezTo>
                    <a:cubicBezTo>
                      <a:pt x="16510" y="2645540"/>
                      <a:pt x="15240" y="2691721"/>
                      <a:pt x="13970" y="2736504"/>
                    </a:cubicBezTo>
                    <a:cubicBezTo>
                      <a:pt x="13970" y="2749099"/>
                      <a:pt x="12700" y="2760294"/>
                      <a:pt x="12700" y="2772889"/>
                    </a:cubicBezTo>
                    <a:lnTo>
                      <a:pt x="8890" y="2772889"/>
                    </a:lnTo>
                    <a:lnTo>
                      <a:pt x="8890" y="2803718"/>
                    </a:lnTo>
                    <a:lnTo>
                      <a:pt x="6350" y="2803718"/>
                    </a:lnTo>
                    <a:lnTo>
                      <a:pt x="6350" y="2834198"/>
                    </a:lnTo>
                    <a:cubicBezTo>
                      <a:pt x="3810" y="2869758"/>
                      <a:pt x="1270" y="2924368"/>
                      <a:pt x="3810" y="2958658"/>
                    </a:cubicBezTo>
                    <a:cubicBezTo>
                      <a:pt x="2540" y="2976438"/>
                      <a:pt x="5080" y="2998028"/>
                      <a:pt x="6350" y="3009458"/>
                    </a:cubicBezTo>
                    <a:lnTo>
                      <a:pt x="5080" y="3009458"/>
                    </a:lnTo>
                    <a:lnTo>
                      <a:pt x="8890" y="3108518"/>
                    </a:lnTo>
                    <a:lnTo>
                      <a:pt x="7620" y="3109788"/>
                    </a:lnTo>
                    <a:lnTo>
                      <a:pt x="7620" y="3113598"/>
                    </a:lnTo>
                    <a:cubicBezTo>
                      <a:pt x="7620" y="3147888"/>
                      <a:pt x="8890" y="3182178"/>
                      <a:pt x="8890" y="3219008"/>
                    </a:cubicBezTo>
                    <a:cubicBezTo>
                      <a:pt x="11430" y="3288858"/>
                      <a:pt x="12700" y="3359978"/>
                      <a:pt x="6350" y="3437448"/>
                    </a:cubicBezTo>
                    <a:lnTo>
                      <a:pt x="6350" y="3443798"/>
                    </a:lnTo>
                    <a:cubicBezTo>
                      <a:pt x="7620" y="3459038"/>
                      <a:pt x="7620" y="3474278"/>
                      <a:pt x="7620" y="3492058"/>
                    </a:cubicBezTo>
                    <a:lnTo>
                      <a:pt x="7620" y="3570798"/>
                    </a:lnTo>
                    <a:lnTo>
                      <a:pt x="2540" y="3591118"/>
                    </a:lnTo>
                    <a:lnTo>
                      <a:pt x="2540" y="3641918"/>
                    </a:lnTo>
                    <a:lnTo>
                      <a:pt x="8890" y="3641918"/>
                    </a:lnTo>
                    <a:cubicBezTo>
                      <a:pt x="46990" y="3641918"/>
                      <a:pt x="102870" y="3643188"/>
                      <a:pt x="118110" y="3643188"/>
                    </a:cubicBezTo>
                    <a:cubicBezTo>
                      <a:pt x="146050" y="3643188"/>
                      <a:pt x="161290" y="3643188"/>
                      <a:pt x="168910" y="3641918"/>
                    </a:cubicBezTo>
                    <a:cubicBezTo>
                      <a:pt x="189230" y="3646998"/>
                      <a:pt x="227330" y="3648268"/>
                      <a:pt x="271780" y="3648268"/>
                    </a:cubicBezTo>
                    <a:cubicBezTo>
                      <a:pt x="298450" y="3648268"/>
                      <a:pt x="327660" y="3648268"/>
                      <a:pt x="356870" y="3646998"/>
                    </a:cubicBezTo>
                    <a:cubicBezTo>
                      <a:pt x="394970" y="3645728"/>
                      <a:pt x="431800" y="3645728"/>
                      <a:pt x="457200" y="3646998"/>
                    </a:cubicBezTo>
                    <a:lnTo>
                      <a:pt x="461010" y="3646998"/>
                    </a:lnTo>
                    <a:lnTo>
                      <a:pt x="463550" y="3640648"/>
                    </a:lnTo>
                    <a:cubicBezTo>
                      <a:pt x="514350" y="3640648"/>
                      <a:pt x="563880" y="3639378"/>
                      <a:pt x="628650" y="3636838"/>
                    </a:cubicBezTo>
                    <a:lnTo>
                      <a:pt x="640080" y="3636838"/>
                    </a:lnTo>
                    <a:lnTo>
                      <a:pt x="638810" y="3634298"/>
                    </a:lnTo>
                    <a:lnTo>
                      <a:pt x="671830" y="3634298"/>
                    </a:lnTo>
                    <a:lnTo>
                      <a:pt x="671830" y="3629218"/>
                    </a:lnTo>
                    <a:cubicBezTo>
                      <a:pt x="694690" y="3629218"/>
                      <a:pt x="718820" y="3630488"/>
                      <a:pt x="745490" y="3631758"/>
                    </a:cubicBezTo>
                    <a:cubicBezTo>
                      <a:pt x="763270" y="3633028"/>
                      <a:pt x="781050" y="3633028"/>
                      <a:pt x="798830" y="3634298"/>
                    </a:cubicBezTo>
                    <a:lnTo>
                      <a:pt x="798830" y="3645728"/>
                    </a:lnTo>
                    <a:lnTo>
                      <a:pt x="1151509" y="3645728"/>
                    </a:lnTo>
                    <a:cubicBezTo>
                      <a:pt x="1258248" y="3645728"/>
                      <a:pt x="1359369" y="3644458"/>
                      <a:pt x="1466108" y="3643188"/>
                    </a:cubicBezTo>
                    <a:cubicBezTo>
                      <a:pt x="1696440" y="3640648"/>
                      <a:pt x="1915536" y="3638108"/>
                      <a:pt x="2117779" y="3641918"/>
                    </a:cubicBezTo>
                    <a:cubicBezTo>
                      <a:pt x="2213283" y="3640648"/>
                      <a:pt x="2286315" y="3640648"/>
                      <a:pt x="2348111" y="3641918"/>
                    </a:cubicBezTo>
                    <a:lnTo>
                      <a:pt x="2348111" y="3643188"/>
                    </a:lnTo>
                    <a:lnTo>
                      <a:pt x="2387436" y="3643188"/>
                    </a:lnTo>
                    <a:lnTo>
                      <a:pt x="2533500" y="3645728"/>
                    </a:lnTo>
                    <a:lnTo>
                      <a:pt x="2533500" y="3641918"/>
                    </a:lnTo>
                    <a:cubicBezTo>
                      <a:pt x="2595296" y="3641918"/>
                      <a:pt x="2662711" y="3640648"/>
                      <a:pt x="2735743" y="3640648"/>
                    </a:cubicBezTo>
                    <a:lnTo>
                      <a:pt x="2786303" y="3646998"/>
                    </a:lnTo>
                    <a:lnTo>
                      <a:pt x="2820010" y="3646998"/>
                    </a:lnTo>
                    <a:cubicBezTo>
                      <a:pt x="2893043" y="3648268"/>
                      <a:pt x="2926750" y="3648268"/>
                      <a:pt x="2937986" y="3640648"/>
                    </a:cubicBezTo>
                    <a:lnTo>
                      <a:pt x="2937986" y="3638108"/>
                    </a:lnTo>
                    <a:cubicBezTo>
                      <a:pt x="2966075" y="3636838"/>
                      <a:pt x="2994164" y="3636838"/>
                      <a:pt x="3016635" y="3635568"/>
                    </a:cubicBezTo>
                    <a:cubicBezTo>
                      <a:pt x="3072814" y="3640648"/>
                      <a:pt x="3145846" y="3639378"/>
                      <a:pt x="3230114" y="3639378"/>
                    </a:cubicBezTo>
                    <a:cubicBezTo>
                      <a:pt x="3314382" y="3638108"/>
                      <a:pt x="3404267" y="3638108"/>
                      <a:pt x="3466064" y="3643188"/>
                    </a:cubicBezTo>
                    <a:lnTo>
                      <a:pt x="3471682" y="3644458"/>
                    </a:lnTo>
                    <a:lnTo>
                      <a:pt x="3482917" y="3644458"/>
                    </a:lnTo>
                    <a:cubicBezTo>
                      <a:pt x="3511007" y="3643188"/>
                      <a:pt x="3623363" y="3641918"/>
                      <a:pt x="3730103" y="3640648"/>
                    </a:cubicBezTo>
                    <a:cubicBezTo>
                      <a:pt x="3831224" y="3639378"/>
                      <a:pt x="3943581" y="3638108"/>
                      <a:pt x="4033467" y="3636838"/>
                    </a:cubicBezTo>
                    <a:cubicBezTo>
                      <a:pt x="4050320" y="3639378"/>
                      <a:pt x="4089645" y="3640648"/>
                      <a:pt x="4123353" y="3640648"/>
                    </a:cubicBezTo>
                    <a:cubicBezTo>
                      <a:pt x="4252563" y="3639378"/>
                      <a:pt x="4398627" y="3638108"/>
                      <a:pt x="4578398" y="3638108"/>
                    </a:cubicBezTo>
                    <a:lnTo>
                      <a:pt x="4584017" y="3639378"/>
                    </a:lnTo>
                    <a:lnTo>
                      <a:pt x="4612106" y="3638108"/>
                    </a:lnTo>
                    <a:cubicBezTo>
                      <a:pt x="4730080" y="3638108"/>
                      <a:pt x="4848055" y="3639378"/>
                      <a:pt x="4966030" y="3639378"/>
                    </a:cubicBezTo>
                    <a:lnTo>
                      <a:pt x="4966030" y="3641918"/>
                    </a:lnTo>
                    <a:lnTo>
                      <a:pt x="5061534" y="3639378"/>
                    </a:lnTo>
                    <a:lnTo>
                      <a:pt x="5106476" y="3639378"/>
                    </a:lnTo>
                    <a:cubicBezTo>
                      <a:pt x="5381751" y="3640648"/>
                      <a:pt x="5668261" y="3641918"/>
                      <a:pt x="5960390" y="3641918"/>
                    </a:cubicBezTo>
                    <a:lnTo>
                      <a:pt x="5971626" y="3641918"/>
                    </a:lnTo>
                    <a:lnTo>
                      <a:pt x="5988479" y="3636838"/>
                    </a:lnTo>
                    <a:lnTo>
                      <a:pt x="5988479" y="3631758"/>
                    </a:lnTo>
                    <a:lnTo>
                      <a:pt x="5999715" y="3631758"/>
                    </a:lnTo>
                    <a:lnTo>
                      <a:pt x="6348022" y="3643188"/>
                    </a:lnTo>
                    <a:cubicBezTo>
                      <a:pt x="6398582" y="3643188"/>
                      <a:pt x="6426671" y="3640648"/>
                      <a:pt x="6460379" y="3639378"/>
                    </a:cubicBezTo>
                    <a:cubicBezTo>
                      <a:pt x="6510939" y="3636838"/>
                      <a:pt x="6555882" y="3633028"/>
                      <a:pt x="6701947" y="3638108"/>
                    </a:cubicBezTo>
                    <a:lnTo>
                      <a:pt x="6701947" y="3635568"/>
                    </a:lnTo>
                    <a:lnTo>
                      <a:pt x="7050253" y="3635568"/>
                    </a:lnTo>
                    <a:cubicBezTo>
                      <a:pt x="7460356" y="3635568"/>
                      <a:pt x="7932256" y="3635568"/>
                      <a:pt x="8297416" y="3640648"/>
                    </a:cubicBezTo>
                    <a:lnTo>
                      <a:pt x="8449098" y="3641918"/>
                    </a:lnTo>
                    <a:lnTo>
                      <a:pt x="8387302" y="3635568"/>
                    </a:lnTo>
                    <a:lnTo>
                      <a:pt x="8421008" y="3635568"/>
                    </a:lnTo>
                    <a:cubicBezTo>
                      <a:pt x="8561455" y="3638108"/>
                      <a:pt x="8614966" y="3639378"/>
                      <a:pt x="8622586" y="3635568"/>
                    </a:cubicBezTo>
                    <a:lnTo>
                      <a:pt x="8622586" y="3636838"/>
                    </a:lnTo>
                    <a:cubicBezTo>
                      <a:pt x="8623856" y="3636838"/>
                      <a:pt x="8623856" y="3636838"/>
                      <a:pt x="8625125" y="3635568"/>
                    </a:cubicBezTo>
                    <a:cubicBezTo>
                      <a:pt x="8626396" y="3635568"/>
                      <a:pt x="8627666" y="3636838"/>
                      <a:pt x="8630206" y="3636838"/>
                    </a:cubicBezTo>
                    <a:lnTo>
                      <a:pt x="8630206" y="3643188"/>
                    </a:lnTo>
                    <a:cubicBezTo>
                      <a:pt x="8665766" y="3641918"/>
                      <a:pt x="8694975" y="3641918"/>
                      <a:pt x="8720375" y="3643188"/>
                    </a:cubicBezTo>
                    <a:cubicBezTo>
                      <a:pt x="8749586" y="3644458"/>
                      <a:pt x="8776256" y="3644458"/>
                      <a:pt x="8804196" y="3641918"/>
                    </a:cubicBezTo>
                    <a:cubicBezTo>
                      <a:pt x="8805466" y="3643188"/>
                      <a:pt x="8806736" y="3645728"/>
                      <a:pt x="8810546" y="3646998"/>
                    </a:cubicBezTo>
                    <a:lnTo>
                      <a:pt x="8813086" y="3646998"/>
                    </a:lnTo>
                    <a:cubicBezTo>
                      <a:pt x="8816896" y="3646998"/>
                      <a:pt x="8819436" y="3645728"/>
                      <a:pt x="8821975" y="3645728"/>
                    </a:cubicBezTo>
                    <a:lnTo>
                      <a:pt x="8821975" y="3650808"/>
                    </a:lnTo>
                    <a:cubicBezTo>
                      <a:pt x="8890556" y="3650808"/>
                      <a:pt x="8912146" y="3643188"/>
                      <a:pt x="8922306" y="3636838"/>
                    </a:cubicBezTo>
                    <a:cubicBezTo>
                      <a:pt x="8976916" y="3638108"/>
                      <a:pt x="9025175" y="3640648"/>
                      <a:pt x="9072166" y="3644458"/>
                    </a:cubicBezTo>
                    <a:lnTo>
                      <a:pt x="9072166" y="3639378"/>
                    </a:lnTo>
                    <a:lnTo>
                      <a:pt x="9089946" y="3639378"/>
                    </a:lnTo>
                    <a:lnTo>
                      <a:pt x="9089946" y="3635568"/>
                    </a:lnTo>
                    <a:lnTo>
                      <a:pt x="9164875" y="3635568"/>
                    </a:lnTo>
                    <a:lnTo>
                      <a:pt x="9211866" y="3638108"/>
                    </a:lnTo>
                    <a:lnTo>
                      <a:pt x="9213136" y="3638108"/>
                    </a:lnTo>
                    <a:cubicBezTo>
                      <a:pt x="9223296" y="3634298"/>
                      <a:pt x="9257586" y="3634298"/>
                      <a:pt x="9289336" y="3634298"/>
                    </a:cubicBezTo>
                    <a:cubicBezTo>
                      <a:pt x="9317276" y="3634298"/>
                      <a:pt x="9342676" y="3634298"/>
                      <a:pt x="9354106" y="3631758"/>
                    </a:cubicBezTo>
                    <a:lnTo>
                      <a:pt x="9417606" y="3631758"/>
                    </a:lnTo>
                    <a:lnTo>
                      <a:pt x="9417606" y="3625408"/>
                    </a:lnTo>
                    <a:lnTo>
                      <a:pt x="9434116" y="3625408"/>
                    </a:lnTo>
                    <a:lnTo>
                      <a:pt x="9434116" y="3619058"/>
                    </a:lnTo>
                    <a:cubicBezTo>
                      <a:pt x="9434116" y="3608898"/>
                      <a:pt x="9434116" y="3597468"/>
                      <a:pt x="9435386" y="3584768"/>
                    </a:cubicBezTo>
                    <a:lnTo>
                      <a:pt x="9435386" y="3572068"/>
                    </a:lnTo>
                    <a:cubicBezTo>
                      <a:pt x="9435386" y="3561908"/>
                      <a:pt x="9435386" y="3554288"/>
                      <a:pt x="9436656" y="3545398"/>
                    </a:cubicBezTo>
                    <a:lnTo>
                      <a:pt x="9437926" y="3528888"/>
                    </a:lnTo>
                    <a:cubicBezTo>
                      <a:pt x="9441736" y="3465388"/>
                      <a:pt x="9440466" y="3451418"/>
                      <a:pt x="9440466" y="3437448"/>
                    </a:cubicBezTo>
                    <a:cubicBezTo>
                      <a:pt x="9439196" y="3423478"/>
                      <a:pt x="9439196" y="3410778"/>
                      <a:pt x="9443006" y="3348549"/>
                    </a:cubicBezTo>
                    <a:lnTo>
                      <a:pt x="9444276" y="3330768"/>
                    </a:lnTo>
                    <a:lnTo>
                      <a:pt x="9432846" y="3343468"/>
                    </a:lnTo>
                    <a:cubicBezTo>
                      <a:pt x="9431576" y="3330768"/>
                      <a:pt x="9434116" y="3302828"/>
                      <a:pt x="9435386" y="3281238"/>
                    </a:cubicBezTo>
                    <a:cubicBezTo>
                      <a:pt x="9437926" y="3248218"/>
                      <a:pt x="9441736" y="3210118"/>
                      <a:pt x="9439196" y="3175828"/>
                    </a:cubicBezTo>
                    <a:lnTo>
                      <a:pt x="9448086" y="3203768"/>
                    </a:lnTo>
                    <a:lnTo>
                      <a:pt x="9446816" y="3156778"/>
                    </a:lnTo>
                    <a:cubicBezTo>
                      <a:pt x="9446816" y="3141538"/>
                      <a:pt x="9445546" y="3125028"/>
                      <a:pt x="9445546" y="3108518"/>
                    </a:cubicBezTo>
                    <a:cubicBezTo>
                      <a:pt x="9448086" y="3095818"/>
                      <a:pt x="9450626" y="3083118"/>
                      <a:pt x="9451896" y="3072958"/>
                    </a:cubicBezTo>
                    <a:lnTo>
                      <a:pt x="9456976" y="3072958"/>
                    </a:lnTo>
                    <a:cubicBezTo>
                      <a:pt x="9460786" y="3020888"/>
                      <a:pt x="9459516" y="3017078"/>
                      <a:pt x="9455706" y="3013268"/>
                    </a:cubicBezTo>
                    <a:cubicBezTo>
                      <a:pt x="9454436" y="3011998"/>
                      <a:pt x="9451896" y="3010728"/>
                      <a:pt x="9450626" y="3010728"/>
                    </a:cubicBezTo>
                    <a:cubicBezTo>
                      <a:pt x="9449356" y="3008188"/>
                      <a:pt x="9448086" y="3001838"/>
                      <a:pt x="9448086" y="2985328"/>
                    </a:cubicBezTo>
                    <a:cubicBezTo>
                      <a:pt x="9449356" y="2985328"/>
                      <a:pt x="9450626" y="2985328"/>
                      <a:pt x="9453166" y="2984058"/>
                    </a:cubicBezTo>
                    <a:cubicBezTo>
                      <a:pt x="9458246" y="2981518"/>
                      <a:pt x="9459516" y="2975168"/>
                      <a:pt x="9459516" y="2948498"/>
                    </a:cubicBezTo>
                    <a:cubicBezTo>
                      <a:pt x="9460786" y="2938338"/>
                      <a:pt x="9459516" y="2912938"/>
                      <a:pt x="9456976" y="2881188"/>
                    </a:cubicBezTo>
                    <a:cubicBezTo>
                      <a:pt x="9455706" y="2860868"/>
                      <a:pt x="9454436" y="2838008"/>
                      <a:pt x="9453166" y="2815148"/>
                    </a:cubicBezTo>
                    <a:lnTo>
                      <a:pt x="9453166" y="2792288"/>
                    </a:lnTo>
                    <a:cubicBezTo>
                      <a:pt x="9458246" y="2786883"/>
                      <a:pt x="9459516" y="2768691"/>
                      <a:pt x="9458246" y="2715512"/>
                    </a:cubicBezTo>
                    <a:lnTo>
                      <a:pt x="9454436" y="2715512"/>
                    </a:lnTo>
                    <a:lnTo>
                      <a:pt x="9454436" y="2708515"/>
                    </a:lnTo>
                    <a:lnTo>
                      <a:pt x="9445546" y="2707115"/>
                    </a:lnTo>
                    <a:lnTo>
                      <a:pt x="9445546" y="2687523"/>
                    </a:lnTo>
                    <a:lnTo>
                      <a:pt x="9451896" y="2687523"/>
                    </a:lnTo>
                    <a:lnTo>
                      <a:pt x="9448086" y="2631546"/>
                    </a:lnTo>
                    <a:lnTo>
                      <a:pt x="9448086" y="2623149"/>
                    </a:lnTo>
                    <a:cubicBezTo>
                      <a:pt x="9450626" y="2571370"/>
                      <a:pt x="9454436" y="2518191"/>
                      <a:pt x="9448086" y="2481806"/>
                    </a:cubicBezTo>
                    <a:cubicBezTo>
                      <a:pt x="9448086" y="2479007"/>
                      <a:pt x="9448086" y="2477607"/>
                      <a:pt x="9449356" y="2476208"/>
                    </a:cubicBezTo>
                    <a:lnTo>
                      <a:pt x="9451896" y="2474808"/>
                    </a:lnTo>
                    <a:lnTo>
                      <a:pt x="9451896" y="2469210"/>
                    </a:lnTo>
                    <a:cubicBezTo>
                      <a:pt x="9450626" y="2455216"/>
                      <a:pt x="9450626" y="2434224"/>
                      <a:pt x="9449356" y="2411833"/>
                    </a:cubicBezTo>
                    <a:cubicBezTo>
                      <a:pt x="9448086" y="2367051"/>
                      <a:pt x="9445546" y="2316671"/>
                      <a:pt x="9443006" y="2292881"/>
                    </a:cubicBezTo>
                    <a:cubicBezTo>
                      <a:pt x="9443006" y="2290082"/>
                      <a:pt x="9444276" y="2287283"/>
                      <a:pt x="9444276" y="2285884"/>
                    </a:cubicBezTo>
                    <a:cubicBezTo>
                      <a:pt x="9444276" y="2284484"/>
                      <a:pt x="9444276" y="2283085"/>
                      <a:pt x="9445546" y="2283085"/>
                    </a:cubicBezTo>
                    <a:lnTo>
                      <a:pt x="9440466" y="2280286"/>
                    </a:lnTo>
                    <a:lnTo>
                      <a:pt x="9446816" y="2281685"/>
                    </a:lnTo>
                    <a:lnTo>
                      <a:pt x="9448086" y="2280286"/>
                    </a:lnTo>
                    <a:lnTo>
                      <a:pt x="9448086" y="2278887"/>
                    </a:lnTo>
                    <a:cubicBezTo>
                      <a:pt x="9454436" y="2246699"/>
                      <a:pt x="9451896" y="2179526"/>
                      <a:pt x="9449356" y="2119350"/>
                    </a:cubicBezTo>
                    <a:cubicBezTo>
                      <a:pt x="9448086" y="2074568"/>
                      <a:pt x="9445546" y="2018590"/>
                      <a:pt x="9449356" y="2007395"/>
                    </a:cubicBezTo>
                    <a:lnTo>
                      <a:pt x="9453166" y="2007395"/>
                    </a:lnTo>
                    <a:lnTo>
                      <a:pt x="9451896" y="1899638"/>
                    </a:lnTo>
                    <a:lnTo>
                      <a:pt x="9458246" y="1899638"/>
                    </a:lnTo>
                    <a:cubicBezTo>
                      <a:pt x="9458246" y="1888442"/>
                      <a:pt x="9459516" y="1875848"/>
                      <a:pt x="9459516" y="1864652"/>
                    </a:cubicBezTo>
                    <a:lnTo>
                      <a:pt x="9460786" y="1867451"/>
                    </a:lnTo>
                    <a:lnTo>
                      <a:pt x="9459516" y="1849258"/>
                    </a:lnTo>
                    <a:lnTo>
                      <a:pt x="9459516" y="1846459"/>
                    </a:lnTo>
                    <a:lnTo>
                      <a:pt x="9455706" y="1741501"/>
                    </a:lnTo>
                    <a:lnTo>
                      <a:pt x="9448086" y="1741501"/>
                    </a:lnTo>
                    <a:cubicBezTo>
                      <a:pt x="9446816" y="1734504"/>
                      <a:pt x="9446816" y="1727507"/>
                      <a:pt x="9445546" y="1721909"/>
                    </a:cubicBezTo>
                    <a:lnTo>
                      <a:pt x="9446816" y="1723309"/>
                    </a:lnTo>
                    <a:lnTo>
                      <a:pt x="9448086" y="1700918"/>
                    </a:lnTo>
                    <a:cubicBezTo>
                      <a:pt x="9449356" y="1678526"/>
                      <a:pt x="9449356" y="1660334"/>
                      <a:pt x="9449356" y="1643540"/>
                    </a:cubicBezTo>
                    <a:cubicBezTo>
                      <a:pt x="9451896" y="1635144"/>
                      <a:pt x="9454436" y="1626747"/>
                      <a:pt x="9455706" y="1616951"/>
                    </a:cubicBezTo>
                    <a:lnTo>
                      <a:pt x="9456976" y="1612753"/>
                    </a:lnTo>
                    <a:lnTo>
                      <a:pt x="9453166" y="1609954"/>
                    </a:lnTo>
                    <a:cubicBezTo>
                      <a:pt x="9453166" y="1608554"/>
                      <a:pt x="9450626" y="1602957"/>
                      <a:pt x="9449356" y="1577767"/>
                    </a:cubicBezTo>
                    <a:cubicBezTo>
                      <a:pt x="9449356" y="1544180"/>
                      <a:pt x="9446816" y="1517591"/>
                      <a:pt x="9443006" y="1472809"/>
                    </a:cubicBezTo>
                    <a:lnTo>
                      <a:pt x="9453166" y="1432225"/>
                    </a:lnTo>
                    <a:cubicBezTo>
                      <a:pt x="9456976" y="1416831"/>
                      <a:pt x="9456976" y="1412633"/>
                      <a:pt x="9456976" y="1405635"/>
                    </a:cubicBezTo>
                    <a:cubicBezTo>
                      <a:pt x="9456976" y="1400038"/>
                      <a:pt x="9456976" y="1391641"/>
                      <a:pt x="9460786" y="1367851"/>
                    </a:cubicBezTo>
                    <a:lnTo>
                      <a:pt x="9456976" y="1366451"/>
                    </a:lnTo>
                    <a:cubicBezTo>
                      <a:pt x="9455706" y="1358054"/>
                      <a:pt x="9455706" y="1325867"/>
                      <a:pt x="9455706" y="1304876"/>
                    </a:cubicBezTo>
                    <a:cubicBezTo>
                      <a:pt x="9455706" y="1262892"/>
                      <a:pt x="9455706" y="1247499"/>
                      <a:pt x="9453166" y="1243300"/>
                    </a:cubicBezTo>
                    <a:cubicBezTo>
                      <a:pt x="9455706" y="1223708"/>
                      <a:pt x="9456976" y="1205515"/>
                      <a:pt x="9456976" y="1185923"/>
                    </a:cubicBezTo>
                    <a:cubicBezTo>
                      <a:pt x="9456976" y="1163532"/>
                      <a:pt x="9456976" y="1139742"/>
                      <a:pt x="9462056" y="1110353"/>
                    </a:cubicBezTo>
                    <a:close/>
                    <a:moveTo>
                      <a:pt x="27940" y="495300"/>
                    </a:moveTo>
                    <a:lnTo>
                      <a:pt x="27940" y="488950"/>
                    </a:lnTo>
                    <a:lnTo>
                      <a:pt x="29210" y="488950"/>
                    </a:lnTo>
                    <a:cubicBezTo>
                      <a:pt x="27940" y="491490"/>
                      <a:pt x="27940" y="492760"/>
                      <a:pt x="27940" y="495300"/>
                    </a:cubicBezTo>
                    <a:close/>
                    <a:moveTo>
                      <a:pt x="38100" y="3033588"/>
                    </a:moveTo>
                    <a:cubicBezTo>
                      <a:pt x="38100" y="3029778"/>
                      <a:pt x="36830" y="3027238"/>
                      <a:pt x="36830" y="3024698"/>
                    </a:cubicBezTo>
                    <a:lnTo>
                      <a:pt x="38100" y="3024698"/>
                    </a:lnTo>
                    <a:lnTo>
                      <a:pt x="38100" y="3033588"/>
                    </a:lnTo>
                    <a:close/>
                    <a:moveTo>
                      <a:pt x="9387126" y="546100"/>
                    </a:moveTo>
                    <a:lnTo>
                      <a:pt x="9388396" y="577850"/>
                    </a:lnTo>
                    <a:lnTo>
                      <a:pt x="9379506" y="563880"/>
                    </a:lnTo>
                    <a:lnTo>
                      <a:pt x="9382046" y="591820"/>
                    </a:lnTo>
                    <a:cubicBezTo>
                      <a:pt x="9387126" y="647700"/>
                      <a:pt x="9385856" y="669290"/>
                      <a:pt x="9384586" y="718820"/>
                    </a:cubicBezTo>
                    <a:lnTo>
                      <a:pt x="9383316" y="741680"/>
                    </a:lnTo>
                    <a:lnTo>
                      <a:pt x="9380776" y="762000"/>
                    </a:lnTo>
                    <a:cubicBezTo>
                      <a:pt x="9378236" y="786130"/>
                      <a:pt x="9378236" y="817880"/>
                      <a:pt x="9379506" y="843280"/>
                    </a:cubicBezTo>
                    <a:lnTo>
                      <a:pt x="9375696" y="843280"/>
                    </a:lnTo>
                    <a:lnTo>
                      <a:pt x="9375696" y="887842"/>
                    </a:lnTo>
                    <a:lnTo>
                      <a:pt x="9379506" y="887842"/>
                    </a:lnTo>
                    <a:lnTo>
                      <a:pt x="9384586" y="966211"/>
                    </a:lnTo>
                    <a:lnTo>
                      <a:pt x="9379506" y="966211"/>
                    </a:lnTo>
                    <a:cubicBezTo>
                      <a:pt x="9379506" y="973208"/>
                      <a:pt x="9379506" y="978806"/>
                      <a:pt x="9380776" y="985803"/>
                    </a:cubicBezTo>
                    <a:lnTo>
                      <a:pt x="9371886" y="985803"/>
                    </a:lnTo>
                    <a:lnTo>
                      <a:pt x="9371886" y="988602"/>
                    </a:lnTo>
                    <a:lnTo>
                      <a:pt x="9376966" y="1100557"/>
                    </a:lnTo>
                    <a:cubicBezTo>
                      <a:pt x="9375696" y="1104756"/>
                      <a:pt x="9375696" y="1111753"/>
                      <a:pt x="9374426" y="1121549"/>
                    </a:cubicBezTo>
                    <a:cubicBezTo>
                      <a:pt x="9373156" y="1129945"/>
                      <a:pt x="9371886" y="1142540"/>
                      <a:pt x="9370616" y="1145339"/>
                    </a:cubicBezTo>
                    <a:lnTo>
                      <a:pt x="9369346" y="1145339"/>
                    </a:lnTo>
                    <a:cubicBezTo>
                      <a:pt x="9368076" y="1176127"/>
                      <a:pt x="9369346" y="1212512"/>
                      <a:pt x="9371886" y="1251697"/>
                    </a:cubicBezTo>
                    <a:cubicBezTo>
                      <a:pt x="9374426" y="1296479"/>
                      <a:pt x="9376966" y="1344060"/>
                      <a:pt x="9374426" y="1388842"/>
                    </a:cubicBezTo>
                    <a:lnTo>
                      <a:pt x="9374426" y="1391641"/>
                    </a:lnTo>
                    <a:cubicBezTo>
                      <a:pt x="9375696" y="1395839"/>
                      <a:pt x="9375696" y="1407035"/>
                      <a:pt x="9376966" y="1421029"/>
                    </a:cubicBezTo>
                    <a:cubicBezTo>
                      <a:pt x="9376966" y="1443420"/>
                      <a:pt x="9375696" y="1464412"/>
                      <a:pt x="9375696" y="1486803"/>
                    </a:cubicBezTo>
                    <a:cubicBezTo>
                      <a:pt x="9374426" y="1541381"/>
                      <a:pt x="9371886" y="1598758"/>
                      <a:pt x="9376966" y="1667331"/>
                    </a:cubicBezTo>
                    <a:lnTo>
                      <a:pt x="9368076" y="1721909"/>
                    </a:lnTo>
                    <a:lnTo>
                      <a:pt x="9368076" y="1723308"/>
                    </a:lnTo>
                    <a:cubicBezTo>
                      <a:pt x="9368076" y="1744300"/>
                      <a:pt x="9369346" y="1751297"/>
                      <a:pt x="9375696" y="1752697"/>
                    </a:cubicBezTo>
                    <a:cubicBezTo>
                      <a:pt x="9378236" y="1752697"/>
                      <a:pt x="9379506" y="1752697"/>
                      <a:pt x="9382046" y="1749898"/>
                    </a:cubicBezTo>
                    <a:cubicBezTo>
                      <a:pt x="9382046" y="1756895"/>
                      <a:pt x="9382046" y="1763892"/>
                      <a:pt x="9383316" y="1775088"/>
                    </a:cubicBezTo>
                    <a:cubicBezTo>
                      <a:pt x="9384586" y="1804476"/>
                      <a:pt x="9383316" y="1815672"/>
                      <a:pt x="9383316" y="1821269"/>
                    </a:cubicBezTo>
                    <a:cubicBezTo>
                      <a:pt x="9382046" y="1821269"/>
                      <a:pt x="9380776" y="1821269"/>
                      <a:pt x="9378236" y="1822669"/>
                    </a:cubicBezTo>
                    <a:cubicBezTo>
                      <a:pt x="9374426" y="1825467"/>
                      <a:pt x="9373156" y="1831065"/>
                      <a:pt x="9373156" y="1838062"/>
                    </a:cubicBezTo>
                    <a:lnTo>
                      <a:pt x="9374426" y="1847859"/>
                    </a:lnTo>
                    <a:cubicBezTo>
                      <a:pt x="9378236" y="1878646"/>
                      <a:pt x="9382046" y="1919230"/>
                      <a:pt x="9382046" y="1965412"/>
                    </a:cubicBezTo>
                    <a:lnTo>
                      <a:pt x="9380776" y="1965412"/>
                    </a:lnTo>
                    <a:lnTo>
                      <a:pt x="9380776" y="1958414"/>
                    </a:lnTo>
                    <a:cubicBezTo>
                      <a:pt x="9379506" y="1929026"/>
                      <a:pt x="9378236" y="1926227"/>
                      <a:pt x="9371886" y="1926227"/>
                    </a:cubicBezTo>
                    <a:cubicBezTo>
                      <a:pt x="9364266" y="1926227"/>
                      <a:pt x="9364266" y="1931825"/>
                      <a:pt x="9361726" y="1957015"/>
                    </a:cubicBezTo>
                    <a:lnTo>
                      <a:pt x="9360456" y="1961213"/>
                    </a:lnTo>
                    <a:lnTo>
                      <a:pt x="9364266" y="1964012"/>
                    </a:lnTo>
                    <a:cubicBezTo>
                      <a:pt x="9370616" y="1972409"/>
                      <a:pt x="9370616" y="2035384"/>
                      <a:pt x="9370616" y="2082965"/>
                    </a:cubicBezTo>
                    <a:cubicBezTo>
                      <a:pt x="9370616" y="2165532"/>
                      <a:pt x="9373156" y="2199118"/>
                      <a:pt x="9379506" y="2208914"/>
                    </a:cubicBezTo>
                    <a:lnTo>
                      <a:pt x="9378236" y="2221509"/>
                    </a:lnTo>
                    <a:lnTo>
                      <a:pt x="9375696" y="2221509"/>
                    </a:lnTo>
                    <a:cubicBezTo>
                      <a:pt x="9371886" y="2262093"/>
                      <a:pt x="9374426" y="2277487"/>
                      <a:pt x="9378236" y="2295680"/>
                    </a:cubicBezTo>
                    <a:cubicBezTo>
                      <a:pt x="9382046" y="2312473"/>
                      <a:pt x="9385856" y="2332065"/>
                      <a:pt x="9384586" y="2382445"/>
                    </a:cubicBezTo>
                    <a:cubicBezTo>
                      <a:pt x="9383316" y="2400638"/>
                      <a:pt x="9383316" y="2413233"/>
                      <a:pt x="9382046" y="2418830"/>
                    </a:cubicBezTo>
                    <a:lnTo>
                      <a:pt x="9378236" y="2418830"/>
                    </a:lnTo>
                    <a:lnTo>
                      <a:pt x="9382046" y="2497199"/>
                    </a:lnTo>
                    <a:lnTo>
                      <a:pt x="9382046" y="2501398"/>
                    </a:lnTo>
                    <a:lnTo>
                      <a:pt x="9379506" y="2501398"/>
                    </a:lnTo>
                    <a:lnTo>
                      <a:pt x="9380776" y="2586763"/>
                    </a:lnTo>
                    <a:lnTo>
                      <a:pt x="9375696" y="2576967"/>
                    </a:lnTo>
                    <a:lnTo>
                      <a:pt x="9380776" y="2611953"/>
                    </a:lnTo>
                    <a:cubicBezTo>
                      <a:pt x="9382046" y="2621749"/>
                      <a:pt x="9384586" y="2638542"/>
                      <a:pt x="9385856" y="2653936"/>
                    </a:cubicBezTo>
                    <a:lnTo>
                      <a:pt x="9382046" y="2669331"/>
                    </a:lnTo>
                    <a:cubicBezTo>
                      <a:pt x="9373156" y="2701517"/>
                      <a:pt x="9374426" y="2716911"/>
                      <a:pt x="9375696" y="2740702"/>
                    </a:cubicBezTo>
                    <a:cubicBezTo>
                      <a:pt x="9376966" y="2750498"/>
                      <a:pt x="9376966" y="2761693"/>
                      <a:pt x="9378236" y="2777087"/>
                    </a:cubicBezTo>
                    <a:lnTo>
                      <a:pt x="9373156" y="2794828"/>
                    </a:lnTo>
                    <a:cubicBezTo>
                      <a:pt x="9371886" y="2798638"/>
                      <a:pt x="9371886" y="2801178"/>
                      <a:pt x="9370616" y="2804988"/>
                    </a:cubicBezTo>
                    <a:lnTo>
                      <a:pt x="9378236" y="2804988"/>
                    </a:lnTo>
                    <a:lnTo>
                      <a:pt x="9378236" y="2815148"/>
                    </a:lnTo>
                    <a:lnTo>
                      <a:pt x="9373156" y="2815148"/>
                    </a:lnTo>
                    <a:cubicBezTo>
                      <a:pt x="9370616" y="2827848"/>
                      <a:pt x="9369346" y="2849438"/>
                      <a:pt x="9368076" y="2877378"/>
                    </a:cubicBezTo>
                    <a:cubicBezTo>
                      <a:pt x="9366806" y="2897698"/>
                      <a:pt x="9366806" y="2919288"/>
                      <a:pt x="9364266" y="2944688"/>
                    </a:cubicBezTo>
                    <a:lnTo>
                      <a:pt x="9376966" y="2945958"/>
                    </a:lnTo>
                    <a:cubicBezTo>
                      <a:pt x="9378236" y="2943418"/>
                      <a:pt x="9378236" y="2937068"/>
                      <a:pt x="9379506" y="2930718"/>
                    </a:cubicBezTo>
                    <a:lnTo>
                      <a:pt x="9383316" y="2930718"/>
                    </a:lnTo>
                    <a:cubicBezTo>
                      <a:pt x="9383316" y="2938338"/>
                      <a:pt x="9384586" y="2947228"/>
                      <a:pt x="9385856" y="2956118"/>
                    </a:cubicBezTo>
                    <a:cubicBezTo>
                      <a:pt x="9380776" y="2962468"/>
                      <a:pt x="9380776" y="2980248"/>
                      <a:pt x="9382046" y="3018348"/>
                    </a:cubicBezTo>
                    <a:lnTo>
                      <a:pt x="9382046" y="3028508"/>
                    </a:lnTo>
                    <a:lnTo>
                      <a:pt x="9373156" y="3025968"/>
                    </a:lnTo>
                    <a:lnTo>
                      <a:pt x="9373156" y="3036128"/>
                    </a:lnTo>
                    <a:cubicBezTo>
                      <a:pt x="9374426" y="3066608"/>
                      <a:pt x="9376966" y="3075498"/>
                      <a:pt x="9379506" y="3086928"/>
                    </a:cubicBezTo>
                    <a:cubicBezTo>
                      <a:pt x="9380776" y="3092008"/>
                      <a:pt x="9382046" y="3098358"/>
                      <a:pt x="9383316" y="3107248"/>
                    </a:cubicBezTo>
                    <a:cubicBezTo>
                      <a:pt x="9382046" y="3154238"/>
                      <a:pt x="9376966" y="3166938"/>
                      <a:pt x="9371886" y="3177098"/>
                    </a:cubicBezTo>
                    <a:lnTo>
                      <a:pt x="9370616" y="3179638"/>
                    </a:lnTo>
                    <a:lnTo>
                      <a:pt x="9370616" y="3182178"/>
                    </a:lnTo>
                    <a:cubicBezTo>
                      <a:pt x="9370616" y="3211388"/>
                      <a:pt x="9370616" y="3215198"/>
                      <a:pt x="9376966" y="3216468"/>
                    </a:cubicBezTo>
                    <a:cubicBezTo>
                      <a:pt x="9379506" y="3216468"/>
                      <a:pt x="9380776" y="3216468"/>
                      <a:pt x="9382046" y="3215198"/>
                    </a:cubicBezTo>
                    <a:lnTo>
                      <a:pt x="9382046" y="3222818"/>
                    </a:lnTo>
                    <a:cubicBezTo>
                      <a:pt x="9379506" y="3288858"/>
                      <a:pt x="9382046" y="3337118"/>
                      <a:pt x="9385856" y="3410778"/>
                    </a:cubicBezTo>
                    <a:lnTo>
                      <a:pt x="9387126" y="3423478"/>
                    </a:lnTo>
                    <a:cubicBezTo>
                      <a:pt x="9380776" y="3423478"/>
                      <a:pt x="9380776" y="3429828"/>
                      <a:pt x="9379506" y="3432368"/>
                    </a:cubicBezTo>
                    <a:lnTo>
                      <a:pt x="9379506" y="3433638"/>
                    </a:lnTo>
                    <a:lnTo>
                      <a:pt x="9383316" y="3459038"/>
                    </a:lnTo>
                    <a:lnTo>
                      <a:pt x="9380776" y="3455228"/>
                    </a:lnTo>
                    <a:lnTo>
                      <a:pt x="9382046" y="3483168"/>
                    </a:lnTo>
                    <a:cubicBezTo>
                      <a:pt x="9383316" y="3499678"/>
                      <a:pt x="9384586" y="3503488"/>
                      <a:pt x="9387126" y="3507298"/>
                    </a:cubicBezTo>
                    <a:cubicBezTo>
                      <a:pt x="9388396" y="3509838"/>
                      <a:pt x="9390936" y="3512378"/>
                      <a:pt x="9392206" y="3542858"/>
                    </a:cubicBezTo>
                    <a:lnTo>
                      <a:pt x="9392206" y="3545398"/>
                    </a:lnTo>
                    <a:cubicBezTo>
                      <a:pt x="9394746" y="3551748"/>
                      <a:pt x="9393476" y="3566988"/>
                      <a:pt x="9392206" y="3577148"/>
                    </a:cubicBezTo>
                    <a:lnTo>
                      <a:pt x="9378236" y="3575878"/>
                    </a:lnTo>
                    <a:lnTo>
                      <a:pt x="9352836" y="3573338"/>
                    </a:lnTo>
                    <a:cubicBezTo>
                      <a:pt x="9332516" y="3572068"/>
                      <a:pt x="9313466" y="3573338"/>
                      <a:pt x="9298226" y="3574608"/>
                    </a:cubicBezTo>
                    <a:lnTo>
                      <a:pt x="9298226" y="3570798"/>
                    </a:lnTo>
                    <a:lnTo>
                      <a:pt x="9293146" y="3568258"/>
                    </a:lnTo>
                    <a:lnTo>
                      <a:pt x="9246156" y="3572068"/>
                    </a:lnTo>
                    <a:cubicBezTo>
                      <a:pt x="9201706" y="3574608"/>
                      <a:pt x="9194086" y="3575878"/>
                      <a:pt x="9148366" y="3580958"/>
                    </a:cubicBezTo>
                    <a:cubicBezTo>
                      <a:pt x="9121696" y="3578418"/>
                      <a:pt x="9095026" y="3577148"/>
                      <a:pt x="9068356" y="3577148"/>
                    </a:cubicBezTo>
                    <a:lnTo>
                      <a:pt x="9054386" y="3577148"/>
                    </a:lnTo>
                    <a:cubicBezTo>
                      <a:pt x="9044226" y="3575878"/>
                      <a:pt x="9031526" y="3574608"/>
                      <a:pt x="9015016" y="3574608"/>
                    </a:cubicBezTo>
                    <a:lnTo>
                      <a:pt x="9015016" y="3577148"/>
                    </a:lnTo>
                    <a:lnTo>
                      <a:pt x="9012476" y="3577148"/>
                    </a:lnTo>
                    <a:cubicBezTo>
                      <a:pt x="9011206" y="3575878"/>
                      <a:pt x="9009936" y="3575878"/>
                      <a:pt x="9008666" y="3574608"/>
                    </a:cubicBezTo>
                    <a:lnTo>
                      <a:pt x="9006126" y="3574608"/>
                    </a:lnTo>
                    <a:cubicBezTo>
                      <a:pt x="8994696" y="3577148"/>
                      <a:pt x="8981996" y="3578418"/>
                      <a:pt x="8966756" y="3579688"/>
                    </a:cubicBezTo>
                    <a:lnTo>
                      <a:pt x="8948976" y="3572068"/>
                    </a:lnTo>
                    <a:lnTo>
                      <a:pt x="8942626" y="3577148"/>
                    </a:lnTo>
                    <a:lnTo>
                      <a:pt x="8827056" y="3572068"/>
                    </a:lnTo>
                    <a:cubicBezTo>
                      <a:pt x="8809276" y="3574608"/>
                      <a:pt x="8791496" y="3575878"/>
                      <a:pt x="8774986" y="3578418"/>
                    </a:cubicBezTo>
                    <a:cubicBezTo>
                      <a:pt x="8749586" y="3578418"/>
                      <a:pt x="8725456" y="3577148"/>
                      <a:pt x="8700056" y="3577148"/>
                    </a:cubicBezTo>
                    <a:lnTo>
                      <a:pt x="8700056" y="3572068"/>
                    </a:lnTo>
                    <a:lnTo>
                      <a:pt x="8649256" y="3575878"/>
                    </a:lnTo>
                    <a:cubicBezTo>
                      <a:pt x="8640366" y="3575878"/>
                      <a:pt x="8632746" y="3575878"/>
                      <a:pt x="8622586" y="3574608"/>
                    </a:cubicBezTo>
                    <a:lnTo>
                      <a:pt x="8622586" y="3573338"/>
                    </a:lnTo>
                    <a:cubicBezTo>
                      <a:pt x="8533367" y="3569528"/>
                      <a:pt x="8376068" y="3568258"/>
                      <a:pt x="8190678" y="3568258"/>
                    </a:cubicBezTo>
                    <a:lnTo>
                      <a:pt x="8061468" y="3568258"/>
                    </a:lnTo>
                    <a:lnTo>
                      <a:pt x="8112028" y="3573338"/>
                    </a:lnTo>
                    <a:cubicBezTo>
                      <a:pt x="8078321" y="3573338"/>
                      <a:pt x="8055849" y="3572068"/>
                      <a:pt x="8027760" y="3572068"/>
                    </a:cubicBezTo>
                    <a:cubicBezTo>
                      <a:pt x="8010907" y="3572068"/>
                      <a:pt x="7994053" y="3570798"/>
                      <a:pt x="7977200" y="3570798"/>
                    </a:cubicBezTo>
                    <a:lnTo>
                      <a:pt x="7965964" y="3570798"/>
                    </a:lnTo>
                    <a:cubicBezTo>
                      <a:pt x="7949110" y="3572068"/>
                      <a:pt x="7926639" y="3573338"/>
                      <a:pt x="7915403" y="3575878"/>
                    </a:cubicBezTo>
                    <a:lnTo>
                      <a:pt x="7915403" y="3574608"/>
                    </a:lnTo>
                    <a:cubicBezTo>
                      <a:pt x="7786193" y="3570798"/>
                      <a:pt x="7696307" y="3572068"/>
                      <a:pt x="7623275" y="3575878"/>
                    </a:cubicBezTo>
                    <a:lnTo>
                      <a:pt x="7612039" y="3575878"/>
                    </a:lnTo>
                    <a:cubicBezTo>
                      <a:pt x="7342382" y="3575878"/>
                      <a:pt x="7039018" y="3575878"/>
                      <a:pt x="6971605" y="3568258"/>
                    </a:cubicBezTo>
                    <a:lnTo>
                      <a:pt x="6960368" y="3568258"/>
                    </a:lnTo>
                    <a:cubicBezTo>
                      <a:pt x="6864865" y="3568258"/>
                      <a:pt x="6836776" y="3568258"/>
                      <a:pt x="6831158" y="3574608"/>
                    </a:cubicBezTo>
                    <a:lnTo>
                      <a:pt x="6786215" y="3574608"/>
                    </a:lnTo>
                    <a:lnTo>
                      <a:pt x="6713183" y="3570798"/>
                    </a:lnTo>
                    <a:lnTo>
                      <a:pt x="6645769" y="3575878"/>
                    </a:lnTo>
                    <a:cubicBezTo>
                      <a:pt x="6612062" y="3575878"/>
                      <a:pt x="6578355" y="3575878"/>
                      <a:pt x="6555883" y="3574608"/>
                    </a:cubicBezTo>
                    <a:lnTo>
                      <a:pt x="6555883" y="3565718"/>
                    </a:lnTo>
                    <a:cubicBezTo>
                      <a:pt x="6415437" y="3563178"/>
                      <a:pt x="6207576" y="3564448"/>
                      <a:pt x="6055894" y="3565718"/>
                    </a:cubicBezTo>
                    <a:cubicBezTo>
                      <a:pt x="5988480" y="3565718"/>
                      <a:pt x="5926684" y="3566988"/>
                      <a:pt x="5892976" y="3566988"/>
                    </a:cubicBezTo>
                    <a:lnTo>
                      <a:pt x="5892976" y="3569528"/>
                    </a:lnTo>
                    <a:lnTo>
                      <a:pt x="5432313" y="3569528"/>
                    </a:lnTo>
                    <a:lnTo>
                      <a:pt x="5432313" y="3566988"/>
                    </a:lnTo>
                    <a:cubicBezTo>
                      <a:pt x="5415460" y="3568258"/>
                      <a:pt x="5398606" y="3568258"/>
                      <a:pt x="5387370" y="3569528"/>
                    </a:cubicBezTo>
                    <a:lnTo>
                      <a:pt x="5235688" y="3569528"/>
                    </a:lnTo>
                    <a:cubicBezTo>
                      <a:pt x="4836821" y="3569528"/>
                      <a:pt x="4421099" y="3569528"/>
                      <a:pt x="4055939" y="3573338"/>
                    </a:cubicBezTo>
                    <a:lnTo>
                      <a:pt x="4033468" y="3573338"/>
                    </a:lnTo>
                    <a:cubicBezTo>
                      <a:pt x="3994143" y="3573338"/>
                      <a:pt x="3960435" y="3574608"/>
                      <a:pt x="3921111" y="3574608"/>
                    </a:cubicBezTo>
                    <a:lnTo>
                      <a:pt x="3730104" y="3577148"/>
                    </a:lnTo>
                    <a:lnTo>
                      <a:pt x="3769428" y="3579688"/>
                    </a:lnTo>
                    <a:lnTo>
                      <a:pt x="3685161" y="3579688"/>
                    </a:lnTo>
                    <a:cubicBezTo>
                      <a:pt x="3657071" y="3575878"/>
                      <a:pt x="3606511" y="3573338"/>
                      <a:pt x="3572804" y="3570798"/>
                    </a:cubicBezTo>
                    <a:lnTo>
                      <a:pt x="3567186" y="3577148"/>
                    </a:lnTo>
                    <a:lnTo>
                      <a:pt x="3561568" y="3572068"/>
                    </a:lnTo>
                    <a:cubicBezTo>
                      <a:pt x="3544714" y="3573338"/>
                      <a:pt x="3437975" y="3572068"/>
                      <a:pt x="3348089" y="3572068"/>
                    </a:cubicBezTo>
                    <a:lnTo>
                      <a:pt x="3089668" y="3572068"/>
                    </a:lnTo>
                    <a:lnTo>
                      <a:pt x="3089668" y="3575878"/>
                    </a:lnTo>
                    <a:cubicBezTo>
                      <a:pt x="3067197" y="3575878"/>
                      <a:pt x="3050344" y="3575878"/>
                      <a:pt x="3027872" y="3577148"/>
                    </a:cubicBezTo>
                    <a:lnTo>
                      <a:pt x="3022254" y="3577148"/>
                    </a:lnTo>
                    <a:cubicBezTo>
                      <a:pt x="2960458" y="3578418"/>
                      <a:pt x="2893044" y="3579688"/>
                      <a:pt x="2814394" y="3580958"/>
                    </a:cubicBezTo>
                    <a:cubicBezTo>
                      <a:pt x="2820012" y="3579688"/>
                      <a:pt x="2820012" y="3578418"/>
                      <a:pt x="2825629" y="3577148"/>
                    </a:cubicBezTo>
                    <a:cubicBezTo>
                      <a:pt x="2831247" y="3570798"/>
                      <a:pt x="2797540" y="3566988"/>
                      <a:pt x="2780686" y="3565718"/>
                    </a:cubicBezTo>
                    <a:lnTo>
                      <a:pt x="2769451" y="3565718"/>
                    </a:lnTo>
                    <a:cubicBezTo>
                      <a:pt x="2617769" y="3564448"/>
                      <a:pt x="2589680" y="3565718"/>
                      <a:pt x="2567208" y="3569528"/>
                    </a:cubicBezTo>
                    <a:cubicBezTo>
                      <a:pt x="2561590" y="3570798"/>
                      <a:pt x="2544737" y="3572068"/>
                      <a:pt x="2421144" y="3570798"/>
                    </a:cubicBezTo>
                    <a:lnTo>
                      <a:pt x="2409908" y="3570798"/>
                    </a:lnTo>
                    <a:cubicBezTo>
                      <a:pt x="2393055" y="3572068"/>
                      <a:pt x="2381819" y="3573338"/>
                      <a:pt x="2376201" y="3574608"/>
                    </a:cubicBezTo>
                    <a:cubicBezTo>
                      <a:pt x="2230137" y="3575878"/>
                      <a:pt x="2179576" y="3577148"/>
                      <a:pt x="2140251" y="3578418"/>
                    </a:cubicBezTo>
                    <a:lnTo>
                      <a:pt x="1999805" y="3575878"/>
                    </a:lnTo>
                    <a:cubicBezTo>
                      <a:pt x="1949245" y="3574608"/>
                      <a:pt x="1921155" y="3574608"/>
                      <a:pt x="1904302" y="3573338"/>
                    </a:cubicBezTo>
                    <a:lnTo>
                      <a:pt x="1904302" y="3564448"/>
                    </a:lnTo>
                    <a:lnTo>
                      <a:pt x="1235777" y="3561908"/>
                    </a:lnTo>
                    <a:lnTo>
                      <a:pt x="1252631" y="3566988"/>
                    </a:lnTo>
                    <a:cubicBezTo>
                      <a:pt x="1207688" y="3568258"/>
                      <a:pt x="1117802" y="3570798"/>
                      <a:pt x="1056006" y="3570798"/>
                    </a:cubicBezTo>
                    <a:cubicBezTo>
                      <a:pt x="1027917" y="3570798"/>
                      <a:pt x="999828" y="3572068"/>
                      <a:pt x="977356" y="3572068"/>
                    </a:cubicBezTo>
                    <a:lnTo>
                      <a:pt x="840740" y="3572068"/>
                    </a:lnTo>
                    <a:lnTo>
                      <a:pt x="840740" y="3568258"/>
                    </a:lnTo>
                    <a:lnTo>
                      <a:pt x="836930" y="3569528"/>
                    </a:lnTo>
                    <a:cubicBezTo>
                      <a:pt x="830580" y="3570798"/>
                      <a:pt x="805180" y="3572068"/>
                      <a:pt x="778510" y="3573338"/>
                    </a:cubicBezTo>
                    <a:lnTo>
                      <a:pt x="778510" y="3568258"/>
                    </a:lnTo>
                    <a:cubicBezTo>
                      <a:pt x="754380" y="3566988"/>
                      <a:pt x="734060" y="3568258"/>
                      <a:pt x="713740" y="3570798"/>
                    </a:cubicBezTo>
                    <a:cubicBezTo>
                      <a:pt x="687070" y="3573338"/>
                      <a:pt x="660400" y="3575878"/>
                      <a:pt x="623570" y="3570798"/>
                    </a:cubicBezTo>
                    <a:cubicBezTo>
                      <a:pt x="614680" y="3570798"/>
                      <a:pt x="601980" y="3568258"/>
                      <a:pt x="589280" y="3566988"/>
                    </a:cubicBezTo>
                    <a:cubicBezTo>
                      <a:pt x="561340" y="3563178"/>
                      <a:pt x="551180" y="3561908"/>
                      <a:pt x="546100" y="3566988"/>
                    </a:cubicBezTo>
                    <a:lnTo>
                      <a:pt x="544830" y="3568258"/>
                    </a:lnTo>
                    <a:cubicBezTo>
                      <a:pt x="537210" y="3568258"/>
                      <a:pt x="529590" y="3568258"/>
                      <a:pt x="520700" y="3569528"/>
                    </a:cubicBezTo>
                    <a:cubicBezTo>
                      <a:pt x="497840" y="3570798"/>
                      <a:pt x="474980" y="3572068"/>
                      <a:pt x="448310" y="3568258"/>
                    </a:cubicBezTo>
                    <a:lnTo>
                      <a:pt x="445770" y="3568258"/>
                    </a:lnTo>
                    <a:cubicBezTo>
                      <a:pt x="444500" y="3568258"/>
                      <a:pt x="443230" y="3568258"/>
                      <a:pt x="443230" y="3569528"/>
                    </a:cubicBezTo>
                    <a:lnTo>
                      <a:pt x="429260" y="3566988"/>
                    </a:lnTo>
                    <a:cubicBezTo>
                      <a:pt x="416560" y="3564448"/>
                      <a:pt x="393700" y="3565718"/>
                      <a:pt x="373380" y="3566988"/>
                    </a:cubicBezTo>
                    <a:cubicBezTo>
                      <a:pt x="363220" y="3566988"/>
                      <a:pt x="351790" y="3568258"/>
                      <a:pt x="346710" y="3568258"/>
                    </a:cubicBezTo>
                    <a:lnTo>
                      <a:pt x="345440" y="3563178"/>
                    </a:lnTo>
                    <a:cubicBezTo>
                      <a:pt x="323850" y="3569528"/>
                      <a:pt x="297180" y="3569528"/>
                      <a:pt x="266700" y="3568258"/>
                    </a:cubicBezTo>
                    <a:cubicBezTo>
                      <a:pt x="242570" y="3566988"/>
                      <a:pt x="214630" y="3566988"/>
                      <a:pt x="185420" y="3569528"/>
                    </a:cubicBezTo>
                    <a:lnTo>
                      <a:pt x="189230" y="3564448"/>
                    </a:lnTo>
                    <a:lnTo>
                      <a:pt x="166370" y="3566988"/>
                    </a:lnTo>
                    <a:cubicBezTo>
                      <a:pt x="163830" y="3566988"/>
                      <a:pt x="161290" y="3566988"/>
                      <a:pt x="157480" y="3568258"/>
                    </a:cubicBezTo>
                    <a:lnTo>
                      <a:pt x="156210" y="3561908"/>
                    </a:lnTo>
                    <a:cubicBezTo>
                      <a:pt x="139700" y="3563178"/>
                      <a:pt x="123190" y="3564448"/>
                      <a:pt x="101600" y="3563178"/>
                    </a:cubicBezTo>
                    <a:lnTo>
                      <a:pt x="97790" y="3563178"/>
                    </a:lnTo>
                    <a:lnTo>
                      <a:pt x="87630" y="3561908"/>
                    </a:lnTo>
                    <a:lnTo>
                      <a:pt x="87630" y="3541588"/>
                    </a:lnTo>
                    <a:lnTo>
                      <a:pt x="74930" y="3541588"/>
                    </a:lnTo>
                    <a:lnTo>
                      <a:pt x="74930" y="3535238"/>
                    </a:lnTo>
                    <a:cubicBezTo>
                      <a:pt x="76200" y="3521268"/>
                      <a:pt x="77470" y="3512378"/>
                      <a:pt x="80010" y="3502218"/>
                    </a:cubicBezTo>
                    <a:lnTo>
                      <a:pt x="80010" y="3499678"/>
                    </a:lnTo>
                    <a:cubicBezTo>
                      <a:pt x="85090" y="3475548"/>
                      <a:pt x="88900" y="3448878"/>
                      <a:pt x="87630" y="3379028"/>
                    </a:cubicBezTo>
                    <a:lnTo>
                      <a:pt x="83820" y="3379028"/>
                    </a:lnTo>
                    <a:cubicBezTo>
                      <a:pt x="85090" y="3357438"/>
                      <a:pt x="86360" y="3339658"/>
                      <a:pt x="88900" y="3329498"/>
                    </a:cubicBezTo>
                    <a:cubicBezTo>
                      <a:pt x="88900" y="3281238"/>
                      <a:pt x="87630" y="3278698"/>
                      <a:pt x="81280" y="3278698"/>
                    </a:cubicBezTo>
                    <a:cubicBezTo>
                      <a:pt x="81280" y="3265998"/>
                      <a:pt x="80010" y="3255838"/>
                      <a:pt x="77470" y="3243138"/>
                    </a:cubicBezTo>
                    <a:cubicBezTo>
                      <a:pt x="76200" y="3232978"/>
                      <a:pt x="73660" y="3221548"/>
                      <a:pt x="73660" y="3207578"/>
                    </a:cubicBezTo>
                    <a:lnTo>
                      <a:pt x="78740" y="3207578"/>
                    </a:lnTo>
                    <a:lnTo>
                      <a:pt x="78740" y="3201228"/>
                    </a:lnTo>
                    <a:cubicBezTo>
                      <a:pt x="81280" y="3137728"/>
                      <a:pt x="77470" y="3130108"/>
                      <a:pt x="73660" y="3122488"/>
                    </a:cubicBezTo>
                    <a:cubicBezTo>
                      <a:pt x="72390" y="3119948"/>
                      <a:pt x="71120" y="3116138"/>
                      <a:pt x="69850" y="3105978"/>
                    </a:cubicBezTo>
                    <a:lnTo>
                      <a:pt x="78740" y="3104708"/>
                    </a:lnTo>
                    <a:lnTo>
                      <a:pt x="77470" y="3072958"/>
                    </a:lnTo>
                    <a:lnTo>
                      <a:pt x="86360" y="3086928"/>
                    </a:lnTo>
                    <a:lnTo>
                      <a:pt x="83820" y="3058988"/>
                    </a:lnTo>
                    <a:cubicBezTo>
                      <a:pt x="78740" y="3003108"/>
                      <a:pt x="80010" y="2981518"/>
                      <a:pt x="81280" y="2931988"/>
                    </a:cubicBezTo>
                    <a:lnTo>
                      <a:pt x="82550" y="2909128"/>
                    </a:lnTo>
                    <a:lnTo>
                      <a:pt x="85090" y="2888808"/>
                    </a:lnTo>
                    <a:cubicBezTo>
                      <a:pt x="87630" y="2864678"/>
                      <a:pt x="87630" y="2834198"/>
                      <a:pt x="86360" y="2808798"/>
                    </a:cubicBezTo>
                    <a:lnTo>
                      <a:pt x="88900" y="2808798"/>
                    </a:lnTo>
                    <a:cubicBezTo>
                      <a:pt x="87630" y="2802448"/>
                      <a:pt x="87630" y="2797368"/>
                      <a:pt x="87630" y="2792288"/>
                    </a:cubicBezTo>
                    <a:lnTo>
                      <a:pt x="87630" y="2763093"/>
                    </a:lnTo>
                    <a:lnTo>
                      <a:pt x="83820" y="2763093"/>
                    </a:lnTo>
                    <a:lnTo>
                      <a:pt x="78740" y="2684724"/>
                    </a:lnTo>
                    <a:lnTo>
                      <a:pt x="83820" y="2684724"/>
                    </a:lnTo>
                    <a:cubicBezTo>
                      <a:pt x="83820" y="2677727"/>
                      <a:pt x="83820" y="2672129"/>
                      <a:pt x="82550" y="2665132"/>
                    </a:cubicBezTo>
                    <a:lnTo>
                      <a:pt x="91440" y="2665132"/>
                    </a:lnTo>
                    <a:lnTo>
                      <a:pt x="91440" y="2662333"/>
                    </a:lnTo>
                    <a:lnTo>
                      <a:pt x="86360" y="2550378"/>
                    </a:lnTo>
                    <a:cubicBezTo>
                      <a:pt x="87630" y="2546180"/>
                      <a:pt x="87630" y="2539182"/>
                      <a:pt x="88900" y="2529386"/>
                    </a:cubicBezTo>
                    <a:cubicBezTo>
                      <a:pt x="90170" y="2520990"/>
                      <a:pt x="91440" y="2508395"/>
                      <a:pt x="92710" y="2505596"/>
                    </a:cubicBezTo>
                    <a:lnTo>
                      <a:pt x="93980" y="2505596"/>
                    </a:lnTo>
                    <a:cubicBezTo>
                      <a:pt x="95250" y="2474808"/>
                      <a:pt x="92710" y="2438423"/>
                      <a:pt x="91440" y="2399238"/>
                    </a:cubicBezTo>
                    <a:cubicBezTo>
                      <a:pt x="88900" y="2354456"/>
                      <a:pt x="86360" y="2306875"/>
                      <a:pt x="88900" y="2260694"/>
                    </a:cubicBezTo>
                    <a:lnTo>
                      <a:pt x="88900" y="2257895"/>
                    </a:lnTo>
                    <a:cubicBezTo>
                      <a:pt x="87630" y="2253697"/>
                      <a:pt x="87630" y="2242501"/>
                      <a:pt x="86360" y="2228507"/>
                    </a:cubicBezTo>
                    <a:cubicBezTo>
                      <a:pt x="86360" y="2206115"/>
                      <a:pt x="87630" y="2185124"/>
                      <a:pt x="87630" y="2162733"/>
                    </a:cubicBezTo>
                    <a:cubicBezTo>
                      <a:pt x="88900" y="2108154"/>
                      <a:pt x="91440" y="2050778"/>
                      <a:pt x="86360" y="1980806"/>
                    </a:cubicBezTo>
                    <a:lnTo>
                      <a:pt x="95250" y="1926227"/>
                    </a:lnTo>
                    <a:lnTo>
                      <a:pt x="95250" y="1924828"/>
                    </a:lnTo>
                    <a:cubicBezTo>
                      <a:pt x="95250" y="1903836"/>
                      <a:pt x="93980" y="1896839"/>
                      <a:pt x="87630" y="1895440"/>
                    </a:cubicBezTo>
                    <a:cubicBezTo>
                      <a:pt x="85090" y="1895440"/>
                      <a:pt x="83820" y="1895440"/>
                      <a:pt x="81280" y="1898238"/>
                    </a:cubicBezTo>
                    <a:cubicBezTo>
                      <a:pt x="81280" y="1891241"/>
                      <a:pt x="81280" y="1884244"/>
                      <a:pt x="80010" y="1873049"/>
                    </a:cubicBezTo>
                    <a:cubicBezTo>
                      <a:pt x="78740" y="1843660"/>
                      <a:pt x="80010" y="1832465"/>
                      <a:pt x="80010" y="1826867"/>
                    </a:cubicBezTo>
                    <a:cubicBezTo>
                      <a:pt x="81280" y="1826867"/>
                      <a:pt x="82550" y="1826867"/>
                      <a:pt x="85090" y="1825467"/>
                    </a:cubicBezTo>
                    <a:cubicBezTo>
                      <a:pt x="88900" y="1822669"/>
                      <a:pt x="90170" y="1817071"/>
                      <a:pt x="90170" y="1810074"/>
                    </a:cubicBezTo>
                    <a:lnTo>
                      <a:pt x="90170" y="1808674"/>
                    </a:lnTo>
                    <a:lnTo>
                      <a:pt x="88900" y="1801677"/>
                    </a:lnTo>
                    <a:cubicBezTo>
                      <a:pt x="85090" y="1770889"/>
                      <a:pt x="81280" y="1730306"/>
                      <a:pt x="81280" y="1684124"/>
                    </a:cubicBezTo>
                    <a:lnTo>
                      <a:pt x="82550" y="1684124"/>
                    </a:lnTo>
                    <a:lnTo>
                      <a:pt x="82550" y="1691121"/>
                    </a:lnTo>
                    <a:cubicBezTo>
                      <a:pt x="83820" y="1720510"/>
                      <a:pt x="85090" y="1723308"/>
                      <a:pt x="91440" y="1723308"/>
                    </a:cubicBezTo>
                    <a:cubicBezTo>
                      <a:pt x="99060" y="1723308"/>
                      <a:pt x="99060" y="1717711"/>
                      <a:pt x="101600" y="1692521"/>
                    </a:cubicBezTo>
                    <a:lnTo>
                      <a:pt x="102870" y="1688322"/>
                    </a:lnTo>
                    <a:lnTo>
                      <a:pt x="99060" y="1685524"/>
                    </a:lnTo>
                    <a:cubicBezTo>
                      <a:pt x="92710" y="1677127"/>
                      <a:pt x="92710" y="1614152"/>
                      <a:pt x="92710" y="1566571"/>
                    </a:cubicBezTo>
                    <a:cubicBezTo>
                      <a:pt x="92710" y="1484004"/>
                      <a:pt x="90170" y="1450417"/>
                      <a:pt x="83820" y="1440621"/>
                    </a:cubicBezTo>
                    <a:lnTo>
                      <a:pt x="85090" y="1428026"/>
                    </a:lnTo>
                    <a:lnTo>
                      <a:pt x="87630" y="1428026"/>
                    </a:lnTo>
                    <a:cubicBezTo>
                      <a:pt x="91440" y="1387443"/>
                      <a:pt x="88900" y="1372049"/>
                      <a:pt x="85090" y="1353856"/>
                    </a:cubicBezTo>
                    <a:cubicBezTo>
                      <a:pt x="81280" y="1337063"/>
                      <a:pt x="77470" y="1317470"/>
                      <a:pt x="78740" y="1267091"/>
                    </a:cubicBezTo>
                    <a:cubicBezTo>
                      <a:pt x="80010" y="1248898"/>
                      <a:pt x="80010" y="1236303"/>
                      <a:pt x="81280" y="1230705"/>
                    </a:cubicBezTo>
                    <a:lnTo>
                      <a:pt x="85090" y="1230705"/>
                    </a:lnTo>
                    <a:lnTo>
                      <a:pt x="81280" y="1152337"/>
                    </a:lnTo>
                    <a:lnTo>
                      <a:pt x="81280" y="1148138"/>
                    </a:lnTo>
                    <a:lnTo>
                      <a:pt x="83820" y="1148138"/>
                    </a:lnTo>
                    <a:lnTo>
                      <a:pt x="82550" y="1062772"/>
                    </a:lnTo>
                    <a:lnTo>
                      <a:pt x="87630" y="1072568"/>
                    </a:lnTo>
                    <a:lnTo>
                      <a:pt x="82550" y="1037582"/>
                    </a:lnTo>
                    <a:cubicBezTo>
                      <a:pt x="81280" y="1027786"/>
                      <a:pt x="78740" y="1012393"/>
                      <a:pt x="77470" y="995599"/>
                    </a:cubicBezTo>
                    <a:lnTo>
                      <a:pt x="81280" y="980205"/>
                    </a:lnTo>
                    <a:cubicBezTo>
                      <a:pt x="90170" y="948018"/>
                      <a:pt x="88900" y="932624"/>
                      <a:pt x="87630" y="908834"/>
                    </a:cubicBezTo>
                    <a:cubicBezTo>
                      <a:pt x="86360" y="899038"/>
                      <a:pt x="86360" y="887842"/>
                      <a:pt x="85090" y="872448"/>
                    </a:cubicBezTo>
                    <a:lnTo>
                      <a:pt x="90170" y="853440"/>
                    </a:lnTo>
                    <a:cubicBezTo>
                      <a:pt x="88900" y="852170"/>
                      <a:pt x="88900" y="848360"/>
                      <a:pt x="90170" y="845820"/>
                    </a:cubicBezTo>
                    <a:lnTo>
                      <a:pt x="73660" y="845820"/>
                    </a:lnTo>
                    <a:lnTo>
                      <a:pt x="90170" y="845820"/>
                    </a:lnTo>
                    <a:cubicBezTo>
                      <a:pt x="93980" y="825500"/>
                      <a:pt x="95250" y="802640"/>
                      <a:pt x="96520" y="775970"/>
                    </a:cubicBezTo>
                    <a:cubicBezTo>
                      <a:pt x="97790" y="755650"/>
                      <a:pt x="97790" y="734060"/>
                      <a:pt x="100330" y="708660"/>
                    </a:cubicBezTo>
                    <a:lnTo>
                      <a:pt x="87630" y="707390"/>
                    </a:lnTo>
                    <a:cubicBezTo>
                      <a:pt x="86360" y="711200"/>
                      <a:pt x="86360" y="718820"/>
                      <a:pt x="83820" y="728980"/>
                    </a:cubicBezTo>
                    <a:cubicBezTo>
                      <a:pt x="82550" y="734060"/>
                      <a:pt x="82550" y="741680"/>
                      <a:pt x="81280" y="749300"/>
                    </a:cubicBezTo>
                    <a:cubicBezTo>
                      <a:pt x="81280" y="735330"/>
                      <a:pt x="81280" y="718820"/>
                      <a:pt x="78740" y="697230"/>
                    </a:cubicBezTo>
                    <a:cubicBezTo>
                      <a:pt x="83820" y="690880"/>
                      <a:pt x="83820" y="673100"/>
                      <a:pt x="82550" y="635000"/>
                    </a:cubicBezTo>
                    <a:lnTo>
                      <a:pt x="82550" y="624840"/>
                    </a:lnTo>
                    <a:lnTo>
                      <a:pt x="91440" y="627380"/>
                    </a:lnTo>
                    <a:lnTo>
                      <a:pt x="91440" y="617220"/>
                    </a:lnTo>
                    <a:cubicBezTo>
                      <a:pt x="90170" y="586740"/>
                      <a:pt x="87630" y="576580"/>
                      <a:pt x="85090" y="566420"/>
                    </a:cubicBezTo>
                    <a:cubicBezTo>
                      <a:pt x="83820" y="561340"/>
                      <a:pt x="82550" y="554990"/>
                      <a:pt x="81280" y="546100"/>
                    </a:cubicBezTo>
                    <a:cubicBezTo>
                      <a:pt x="82550" y="499110"/>
                      <a:pt x="87630" y="486410"/>
                      <a:pt x="92710" y="476250"/>
                    </a:cubicBezTo>
                    <a:lnTo>
                      <a:pt x="93980" y="473710"/>
                    </a:lnTo>
                    <a:lnTo>
                      <a:pt x="93980" y="471170"/>
                    </a:lnTo>
                    <a:cubicBezTo>
                      <a:pt x="93980" y="441960"/>
                      <a:pt x="93980" y="438150"/>
                      <a:pt x="87630" y="436880"/>
                    </a:cubicBezTo>
                    <a:cubicBezTo>
                      <a:pt x="85090" y="436880"/>
                      <a:pt x="83820" y="436880"/>
                      <a:pt x="82550" y="438150"/>
                    </a:cubicBezTo>
                    <a:lnTo>
                      <a:pt x="82550" y="430530"/>
                    </a:lnTo>
                    <a:cubicBezTo>
                      <a:pt x="85090" y="364490"/>
                      <a:pt x="82550" y="316230"/>
                      <a:pt x="78740" y="242570"/>
                    </a:cubicBezTo>
                    <a:lnTo>
                      <a:pt x="77470" y="229870"/>
                    </a:lnTo>
                    <a:cubicBezTo>
                      <a:pt x="83820" y="229870"/>
                      <a:pt x="83820" y="223520"/>
                      <a:pt x="85090" y="220980"/>
                    </a:cubicBezTo>
                    <a:lnTo>
                      <a:pt x="85090" y="219710"/>
                    </a:lnTo>
                    <a:lnTo>
                      <a:pt x="81280" y="194310"/>
                    </a:lnTo>
                    <a:lnTo>
                      <a:pt x="83820" y="198120"/>
                    </a:lnTo>
                    <a:lnTo>
                      <a:pt x="82550" y="171450"/>
                    </a:lnTo>
                    <a:cubicBezTo>
                      <a:pt x="81280" y="154940"/>
                      <a:pt x="80010" y="151130"/>
                      <a:pt x="77470" y="147320"/>
                    </a:cubicBezTo>
                    <a:cubicBezTo>
                      <a:pt x="76200" y="144780"/>
                      <a:pt x="73660" y="142240"/>
                      <a:pt x="72390" y="111760"/>
                    </a:cubicBezTo>
                    <a:lnTo>
                      <a:pt x="72390" y="109220"/>
                    </a:lnTo>
                    <a:cubicBezTo>
                      <a:pt x="69850" y="102870"/>
                      <a:pt x="71120" y="87630"/>
                      <a:pt x="72390" y="77470"/>
                    </a:cubicBezTo>
                    <a:lnTo>
                      <a:pt x="83820" y="78740"/>
                    </a:lnTo>
                    <a:lnTo>
                      <a:pt x="109220" y="81280"/>
                    </a:lnTo>
                    <a:cubicBezTo>
                      <a:pt x="129540" y="82550"/>
                      <a:pt x="148590" y="81280"/>
                      <a:pt x="163830" y="80010"/>
                    </a:cubicBezTo>
                    <a:lnTo>
                      <a:pt x="163830" y="83820"/>
                    </a:lnTo>
                    <a:lnTo>
                      <a:pt x="168910" y="86360"/>
                    </a:lnTo>
                    <a:lnTo>
                      <a:pt x="217170" y="82550"/>
                    </a:lnTo>
                    <a:cubicBezTo>
                      <a:pt x="261620" y="80010"/>
                      <a:pt x="269240" y="78740"/>
                      <a:pt x="314960" y="73660"/>
                    </a:cubicBezTo>
                    <a:cubicBezTo>
                      <a:pt x="346710" y="76200"/>
                      <a:pt x="377190" y="78740"/>
                      <a:pt x="408940" y="77470"/>
                    </a:cubicBezTo>
                    <a:cubicBezTo>
                      <a:pt x="419100" y="78740"/>
                      <a:pt x="431800" y="80010"/>
                      <a:pt x="448310" y="80010"/>
                    </a:cubicBezTo>
                    <a:lnTo>
                      <a:pt x="448310" y="77470"/>
                    </a:lnTo>
                    <a:lnTo>
                      <a:pt x="450850" y="77470"/>
                    </a:lnTo>
                    <a:cubicBezTo>
                      <a:pt x="452120" y="78740"/>
                      <a:pt x="453390" y="78740"/>
                      <a:pt x="454660" y="80010"/>
                    </a:cubicBezTo>
                    <a:lnTo>
                      <a:pt x="457200" y="80010"/>
                    </a:lnTo>
                    <a:cubicBezTo>
                      <a:pt x="468630" y="77470"/>
                      <a:pt x="481330" y="76200"/>
                      <a:pt x="496570" y="74930"/>
                    </a:cubicBezTo>
                    <a:lnTo>
                      <a:pt x="514350" y="82550"/>
                    </a:lnTo>
                    <a:lnTo>
                      <a:pt x="519430" y="78740"/>
                    </a:lnTo>
                    <a:lnTo>
                      <a:pt x="635000" y="85090"/>
                    </a:lnTo>
                    <a:cubicBezTo>
                      <a:pt x="652780" y="82550"/>
                      <a:pt x="670560" y="81280"/>
                      <a:pt x="687070" y="78740"/>
                    </a:cubicBezTo>
                    <a:cubicBezTo>
                      <a:pt x="712470" y="78740"/>
                      <a:pt x="736600" y="80010"/>
                      <a:pt x="762000" y="80010"/>
                    </a:cubicBezTo>
                    <a:lnTo>
                      <a:pt x="762000" y="85090"/>
                    </a:lnTo>
                    <a:lnTo>
                      <a:pt x="812800" y="81280"/>
                    </a:lnTo>
                    <a:cubicBezTo>
                      <a:pt x="821690" y="81280"/>
                      <a:pt x="830580" y="81280"/>
                      <a:pt x="840740" y="82550"/>
                    </a:cubicBezTo>
                    <a:lnTo>
                      <a:pt x="840740" y="85090"/>
                    </a:lnTo>
                    <a:cubicBezTo>
                      <a:pt x="926794" y="83820"/>
                      <a:pt x="1084094" y="85090"/>
                      <a:pt x="1269484" y="85090"/>
                    </a:cubicBezTo>
                    <a:lnTo>
                      <a:pt x="1398694" y="85090"/>
                    </a:lnTo>
                    <a:lnTo>
                      <a:pt x="1348134" y="80010"/>
                    </a:lnTo>
                    <a:cubicBezTo>
                      <a:pt x="1381841" y="80010"/>
                      <a:pt x="1404312" y="81280"/>
                      <a:pt x="1432402" y="81280"/>
                    </a:cubicBezTo>
                    <a:cubicBezTo>
                      <a:pt x="1449255" y="81280"/>
                      <a:pt x="1466109" y="82550"/>
                      <a:pt x="1482962" y="82550"/>
                    </a:cubicBezTo>
                    <a:lnTo>
                      <a:pt x="1494198" y="82550"/>
                    </a:lnTo>
                    <a:cubicBezTo>
                      <a:pt x="1511051" y="81280"/>
                      <a:pt x="1533523" y="80010"/>
                      <a:pt x="1544758" y="77470"/>
                    </a:cubicBezTo>
                    <a:lnTo>
                      <a:pt x="1544758" y="78740"/>
                    </a:lnTo>
                    <a:cubicBezTo>
                      <a:pt x="1673969" y="83820"/>
                      <a:pt x="1763855" y="82550"/>
                      <a:pt x="1836887" y="78740"/>
                    </a:cubicBezTo>
                    <a:lnTo>
                      <a:pt x="1848122" y="78740"/>
                    </a:lnTo>
                    <a:cubicBezTo>
                      <a:pt x="2117779" y="78740"/>
                      <a:pt x="2421143" y="78740"/>
                      <a:pt x="2488558" y="86360"/>
                    </a:cubicBezTo>
                    <a:lnTo>
                      <a:pt x="2499793" y="86360"/>
                    </a:lnTo>
                    <a:cubicBezTo>
                      <a:pt x="2600914" y="86360"/>
                      <a:pt x="2623386" y="86360"/>
                      <a:pt x="2629004" y="80010"/>
                    </a:cubicBezTo>
                    <a:lnTo>
                      <a:pt x="2673947" y="80010"/>
                    </a:lnTo>
                    <a:lnTo>
                      <a:pt x="2746979" y="83820"/>
                    </a:lnTo>
                    <a:lnTo>
                      <a:pt x="2814393" y="78740"/>
                    </a:lnTo>
                    <a:cubicBezTo>
                      <a:pt x="2848100" y="78740"/>
                      <a:pt x="2881807" y="78740"/>
                      <a:pt x="2904279" y="80010"/>
                    </a:cubicBezTo>
                    <a:lnTo>
                      <a:pt x="2904279" y="88900"/>
                    </a:lnTo>
                    <a:cubicBezTo>
                      <a:pt x="3044725" y="91440"/>
                      <a:pt x="3252585" y="90170"/>
                      <a:pt x="3404267" y="88900"/>
                    </a:cubicBezTo>
                    <a:cubicBezTo>
                      <a:pt x="3471682" y="88900"/>
                      <a:pt x="3533478" y="87630"/>
                      <a:pt x="3567185" y="87630"/>
                    </a:cubicBezTo>
                    <a:lnTo>
                      <a:pt x="3567185" y="85090"/>
                    </a:lnTo>
                    <a:lnTo>
                      <a:pt x="4027849" y="85090"/>
                    </a:lnTo>
                    <a:lnTo>
                      <a:pt x="4027849" y="87630"/>
                    </a:lnTo>
                    <a:cubicBezTo>
                      <a:pt x="4044702" y="86360"/>
                      <a:pt x="4061556" y="86360"/>
                      <a:pt x="4072792" y="85090"/>
                    </a:cubicBezTo>
                    <a:lnTo>
                      <a:pt x="4224474" y="85090"/>
                    </a:lnTo>
                    <a:cubicBezTo>
                      <a:pt x="4623341" y="85090"/>
                      <a:pt x="5039062" y="85090"/>
                      <a:pt x="5404222" y="81280"/>
                    </a:cubicBezTo>
                    <a:lnTo>
                      <a:pt x="5426694" y="81280"/>
                    </a:lnTo>
                    <a:cubicBezTo>
                      <a:pt x="5466019" y="81280"/>
                      <a:pt x="5499727" y="80010"/>
                      <a:pt x="5539051" y="80010"/>
                    </a:cubicBezTo>
                    <a:lnTo>
                      <a:pt x="5730058" y="77470"/>
                    </a:lnTo>
                    <a:lnTo>
                      <a:pt x="5690733" y="74930"/>
                    </a:lnTo>
                    <a:lnTo>
                      <a:pt x="5775001" y="74930"/>
                    </a:lnTo>
                    <a:cubicBezTo>
                      <a:pt x="5803090" y="78740"/>
                      <a:pt x="5853650" y="81280"/>
                      <a:pt x="5887358" y="83820"/>
                    </a:cubicBezTo>
                    <a:lnTo>
                      <a:pt x="5892976" y="77470"/>
                    </a:lnTo>
                    <a:lnTo>
                      <a:pt x="5898593" y="82550"/>
                    </a:lnTo>
                    <a:cubicBezTo>
                      <a:pt x="5915447" y="81280"/>
                      <a:pt x="6022186" y="82550"/>
                      <a:pt x="6112072" y="82550"/>
                    </a:cubicBezTo>
                    <a:lnTo>
                      <a:pt x="6370494" y="82550"/>
                    </a:lnTo>
                    <a:lnTo>
                      <a:pt x="6370494" y="78740"/>
                    </a:lnTo>
                    <a:cubicBezTo>
                      <a:pt x="6392965" y="78740"/>
                      <a:pt x="6409818" y="78740"/>
                      <a:pt x="6432290" y="77470"/>
                    </a:cubicBezTo>
                    <a:lnTo>
                      <a:pt x="6437908" y="77470"/>
                    </a:lnTo>
                    <a:cubicBezTo>
                      <a:pt x="6499704" y="76200"/>
                      <a:pt x="6567119" y="74930"/>
                      <a:pt x="6645768" y="73660"/>
                    </a:cubicBezTo>
                    <a:cubicBezTo>
                      <a:pt x="6640150" y="74930"/>
                      <a:pt x="6640150" y="76200"/>
                      <a:pt x="6634532" y="77470"/>
                    </a:cubicBezTo>
                    <a:cubicBezTo>
                      <a:pt x="6628914" y="83820"/>
                      <a:pt x="6662622" y="87630"/>
                      <a:pt x="6679475" y="88900"/>
                    </a:cubicBezTo>
                    <a:lnTo>
                      <a:pt x="6690711" y="88900"/>
                    </a:lnTo>
                    <a:cubicBezTo>
                      <a:pt x="6842393" y="90170"/>
                      <a:pt x="6870482" y="88900"/>
                      <a:pt x="6892953" y="85090"/>
                    </a:cubicBezTo>
                    <a:cubicBezTo>
                      <a:pt x="6898571" y="83820"/>
                      <a:pt x="6909807" y="82550"/>
                      <a:pt x="7039018" y="83820"/>
                    </a:cubicBezTo>
                    <a:lnTo>
                      <a:pt x="7050253" y="83820"/>
                    </a:lnTo>
                    <a:cubicBezTo>
                      <a:pt x="7067107" y="82550"/>
                      <a:pt x="7078342" y="81280"/>
                      <a:pt x="7083961" y="80010"/>
                    </a:cubicBezTo>
                    <a:cubicBezTo>
                      <a:pt x="7230025" y="78740"/>
                      <a:pt x="7280586" y="77470"/>
                      <a:pt x="7319911" y="76200"/>
                    </a:cubicBezTo>
                    <a:lnTo>
                      <a:pt x="7460356" y="78740"/>
                    </a:lnTo>
                    <a:cubicBezTo>
                      <a:pt x="7510917" y="80010"/>
                      <a:pt x="7539006" y="80010"/>
                      <a:pt x="7555860" y="81280"/>
                    </a:cubicBezTo>
                    <a:lnTo>
                      <a:pt x="7555860" y="90170"/>
                    </a:lnTo>
                    <a:lnTo>
                      <a:pt x="8224385" y="92710"/>
                    </a:lnTo>
                    <a:lnTo>
                      <a:pt x="8201913" y="91440"/>
                    </a:lnTo>
                    <a:cubicBezTo>
                      <a:pt x="8246856" y="90170"/>
                      <a:pt x="8336742" y="87630"/>
                      <a:pt x="8398538" y="87630"/>
                    </a:cubicBezTo>
                    <a:cubicBezTo>
                      <a:pt x="8533367" y="85090"/>
                      <a:pt x="8589545" y="83820"/>
                      <a:pt x="8609886" y="81280"/>
                    </a:cubicBezTo>
                    <a:lnTo>
                      <a:pt x="8620046" y="81280"/>
                    </a:lnTo>
                    <a:lnTo>
                      <a:pt x="8622586" y="85090"/>
                    </a:lnTo>
                    <a:lnTo>
                      <a:pt x="8622586" y="63500"/>
                    </a:lnTo>
                    <a:lnTo>
                      <a:pt x="8625125" y="63500"/>
                    </a:lnTo>
                    <a:lnTo>
                      <a:pt x="8623856" y="85090"/>
                    </a:lnTo>
                    <a:lnTo>
                      <a:pt x="8627666" y="83820"/>
                    </a:lnTo>
                    <a:cubicBezTo>
                      <a:pt x="8634016" y="82550"/>
                      <a:pt x="8659416" y="81280"/>
                      <a:pt x="8686086" y="80010"/>
                    </a:cubicBezTo>
                    <a:lnTo>
                      <a:pt x="8686086" y="85090"/>
                    </a:lnTo>
                    <a:cubicBezTo>
                      <a:pt x="8710216" y="86360"/>
                      <a:pt x="8730536" y="85090"/>
                      <a:pt x="8750856" y="82550"/>
                    </a:cubicBezTo>
                    <a:cubicBezTo>
                      <a:pt x="8777525" y="80010"/>
                      <a:pt x="8804196" y="77470"/>
                      <a:pt x="8841025" y="82550"/>
                    </a:cubicBezTo>
                    <a:cubicBezTo>
                      <a:pt x="8849916" y="82550"/>
                      <a:pt x="8862616" y="85090"/>
                      <a:pt x="8875316" y="86360"/>
                    </a:cubicBezTo>
                    <a:cubicBezTo>
                      <a:pt x="8903256" y="90170"/>
                      <a:pt x="8913416" y="91440"/>
                      <a:pt x="8918496" y="86360"/>
                    </a:cubicBezTo>
                    <a:lnTo>
                      <a:pt x="8919766" y="85090"/>
                    </a:lnTo>
                    <a:cubicBezTo>
                      <a:pt x="8927386" y="85090"/>
                      <a:pt x="8935006" y="85090"/>
                      <a:pt x="8943896" y="83820"/>
                    </a:cubicBezTo>
                    <a:cubicBezTo>
                      <a:pt x="8966756" y="82550"/>
                      <a:pt x="8989616" y="81280"/>
                      <a:pt x="9016286" y="85090"/>
                    </a:cubicBezTo>
                    <a:lnTo>
                      <a:pt x="9018825" y="85090"/>
                    </a:lnTo>
                    <a:cubicBezTo>
                      <a:pt x="9020096" y="85090"/>
                      <a:pt x="9021366" y="85090"/>
                      <a:pt x="9021366" y="83820"/>
                    </a:cubicBezTo>
                    <a:lnTo>
                      <a:pt x="9035336" y="86360"/>
                    </a:lnTo>
                    <a:cubicBezTo>
                      <a:pt x="9048036" y="88900"/>
                      <a:pt x="9070896" y="87630"/>
                      <a:pt x="9091216" y="86360"/>
                    </a:cubicBezTo>
                    <a:cubicBezTo>
                      <a:pt x="9101375" y="86360"/>
                      <a:pt x="9112806" y="85090"/>
                      <a:pt x="9119156" y="85090"/>
                    </a:cubicBezTo>
                    <a:lnTo>
                      <a:pt x="9120425" y="90170"/>
                    </a:lnTo>
                    <a:cubicBezTo>
                      <a:pt x="9142016" y="83820"/>
                      <a:pt x="9168686" y="83820"/>
                      <a:pt x="9199166" y="85090"/>
                    </a:cubicBezTo>
                    <a:cubicBezTo>
                      <a:pt x="9223296" y="86360"/>
                      <a:pt x="9251236" y="86360"/>
                      <a:pt x="9280446" y="83820"/>
                    </a:cubicBezTo>
                    <a:lnTo>
                      <a:pt x="9276636" y="87630"/>
                    </a:lnTo>
                    <a:lnTo>
                      <a:pt x="9299496" y="85090"/>
                    </a:lnTo>
                    <a:cubicBezTo>
                      <a:pt x="9302036" y="85090"/>
                      <a:pt x="9304576" y="85090"/>
                      <a:pt x="9308386" y="83820"/>
                    </a:cubicBezTo>
                    <a:lnTo>
                      <a:pt x="9309656" y="90170"/>
                    </a:lnTo>
                    <a:cubicBezTo>
                      <a:pt x="9326166" y="88900"/>
                      <a:pt x="9342676" y="87630"/>
                      <a:pt x="9364266" y="88900"/>
                    </a:cubicBezTo>
                    <a:lnTo>
                      <a:pt x="9368076" y="88900"/>
                    </a:lnTo>
                    <a:lnTo>
                      <a:pt x="9378236" y="90170"/>
                    </a:lnTo>
                    <a:lnTo>
                      <a:pt x="9378236" y="109220"/>
                    </a:lnTo>
                    <a:lnTo>
                      <a:pt x="9390936" y="109220"/>
                    </a:lnTo>
                    <a:lnTo>
                      <a:pt x="9390936" y="115570"/>
                    </a:lnTo>
                    <a:cubicBezTo>
                      <a:pt x="9389666" y="129540"/>
                      <a:pt x="9388396" y="138430"/>
                      <a:pt x="9385856" y="148590"/>
                    </a:cubicBezTo>
                    <a:lnTo>
                      <a:pt x="9385856" y="151130"/>
                    </a:lnTo>
                    <a:cubicBezTo>
                      <a:pt x="9380776" y="176530"/>
                      <a:pt x="9376966" y="201930"/>
                      <a:pt x="9378236" y="271780"/>
                    </a:cubicBezTo>
                    <a:lnTo>
                      <a:pt x="9382046" y="271780"/>
                    </a:lnTo>
                    <a:cubicBezTo>
                      <a:pt x="9380776" y="293370"/>
                      <a:pt x="9379506" y="311150"/>
                      <a:pt x="9376966" y="321310"/>
                    </a:cubicBezTo>
                    <a:cubicBezTo>
                      <a:pt x="9376966" y="369570"/>
                      <a:pt x="9378236" y="372110"/>
                      <a:pt x="9384586" y="372110"/>
                    </a:cubicBezTo>
                    <a:cubicBezTo>
                      <a:pt x="9384586" y="384810"/>
                      <a:pt x="9385856" y="394970"/>
                      <a:pt x="9388396" y="407670"/>
                    </a:cubicBezTo>
                    <a:cubicBezTo>
                      <a:pt x="9389666" y="417830"/>
                      <a:pt x="9392206" y="429260"/>
                      <a:pt x="9392206" y="443230"/>
                    </a:cubicBezTo>
                    <a:lnTo>
                      <a:pt x="9387126" y="443230"/>
                    </a:lnTo>
                    <a:lnTo>
                      <a:pt x="9387126" y="449580"/>
                    </a:lnTo>
                    <a:cubicBezTo>
                      <a:pt x="9384586" y="513080"/>
                      <a:pt x="9388396" y="520700"/>
                      <a:pt x="9392206" y="528320"/>
                    </a:cubicBezTo>
                    <a:cubicBezTo>
                      <a:pt x="9393476" y="530860"/>
                      <a:pt x="9394746" y="534670"/>
                      <a:pt x="9396016" y="544830"/>
                    </a:cubicBezTo>
                    <a:lnTo>
                      <a:pt x="9387126" y="546100"/>
                    </a:lnTo>
                    <a:close/>
                    <a:moveTo>
                      <a:pt x="9390936" y="756920"/>
                    </a:moveTo>
                    <a:lnTo>
                      <a:pt x="9388396" y="751840"/>
                    </a:lnTo>
                    <a:lnTo>
                      <a:pt x="9389666" y="745490"/>
                    </a:lnTo>
                    <a:cubicBezTo>
                      <a:pt x="9390936" y="750570"/>
                      <a:pt x="9390936" y="754380"/>
                      <a:pt x="9390936" y="756920"/>
                    </a:cubicBezTo>
                    <a:close/>
                    <a:moveTo>
                      <a:pt x="73660" y="2895158"/>
                    </a:moveTo>
                    <a:lnTo>
                      <a:pt x="76200" y="2900238"/>
                    </a:lnTo>
                    <a:lnTo>
                      <a:pt x="74930" y="2906588"/>
                    </a:lnTo>
                    <a:cubicBezTo>
                      <a:pt x="73660" y="2902778"/>
                      <a:pt x="73660" y="2898968"/>
                      <a:pt x="73660" y="2895158"/>
                    </a:cubicBezTo>
                    <a:close/>
                    <a:moveTo>
                      <a:pt x="9426496" y="628650"/>
                    </a:moveTo>
                    <a:lnTo>
                      <a:pt x="9426496" y="619760"/>
                    </a:lnTo>
                    <a:cubicBezTo>
                      <a:pt x="9426496" y="623570"/>
                      <a:pt x="9427766" y="626110"/>
                      <a:pt x="9427766" y="628650"/>
                    </a:cubicBezTo>
                    <a:lnTo>
                      <a:pt x="9426496" y="628650"/>
                    </a:lnTo>
                    <a:close/>
                    <a:moveTo>
                      <a:pt x="9455706" y="1367850"/>
                    </a:moveTo>
                    <a:lnTo>
                      <a:pt x="9451896" y="1366451"/>
                    </a:lnTo>
                    <a:cubicBezTo>
                      <a:pt x="9453166" y="1366451"/>
                      <a:pt x="9454436" y="1367850"/>
                      <a:pt x="9455706" y="1367850"/>
                    </a:cubicBezTo>
                    <a:close/>
                  </a:path>
                </a:pathLst>
              </a:custGeom>
              <a:solidFill>
                <a:srgbClr val="DFD4BA"/>
              </a:solidFill>
            </p:spPr>
          </p:sp>
        </p:grpSp>
        <p:sp>
          <p:nvSpPr>
            <p:cNvPr id="5" name="AutoShape 5"/>
            <p:cNvSpPr/>
            <p:nvPr/>
          </p:nvSpPr>
          <p:spPr>
            <a:xfrm>
              <a:off x="1017755" y="1957871"/>
              <a:ext cx="19431930" cy="7183607"/>
            </a:xfrm>
            <a:prstGeom prst="rect">
              <a:avLst/>
            </a:prstGeom>
            <a:solidFill>
              <a:srgbClr val="DFD4BA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5835277" cy="11070274"/>
            </a:xfrm>
            <a:custGeom>
              <a:avLst/>
              <a:gdLst/>
              <a:ahLst/>
              <a:cxnLst/>
              <a:rect l="l" t="t" r="r" b="b"/>
              <a:pathLst>
                <a:path w="5835277" h="11070274">
                  <a:moveTo>
                    <a:pt x="0" y="0"/>
                  </a:moveTo>
                  <a:lnTo>
                    <a:pt x="5835277" y="0"/>
                  </a:lnTo>
                  <a:lnTo>
                    <a:pt x="5835277" y="11070274"/>
                  </a:lnTo>
                  <a:lnTo>
                    <a:pt x="0" y="11070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4505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5805523" y="0"/>
              <a:ext cx="5835277" cy="11070274"/>
            </a:xfrm>
            <a:custGeom>
              <a:avLst/>
              <a:gdLst/>
              <a:ahLst/>
              <a:cxnLst/>
              <a:rect l="l" t="t" r="r" b="b"/>
              <a:pathLst>
                <a:path w="5835277" h="11070274">
                  <a:moveTo>
                    <a:pt x="0" y="0"/>
                  </a:moveTo>
                  <a:lnTo>
                    <a:pt x="5835277" y="0"/>
                  </a:lnTo>
                  <a:lnTo>
                    <a:pt x="5835277" y="11070274"/>
                  </a:lnTo>
                  <a:lnTo>
                    <a:pt x="0" y="11070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74505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1068124">
            <a:off x="14197772" y="5515404"/>
            <a:ext cx="2654473" cy="2661716"/>
          </a:xfrm>
          <a:custGeom>
            <a:avLst/>
            <a:gdLst/>
            <a:ahLst/>
            <a:cxnLst/>
            <a:rect l="l" t="t" r="r" b="b"/>
            <a:pathLst>
              <a:path w="2654473" h="2661716">
                <a:moveTo>
                  <a:pt x="0" y="0"/>
                </a:moveTo>
                <a:lnTo>
                  <a:pt x="2654473" y="0"/>
                </a:lnTo>
                <a:lnTo>
                  <a:pt x="2654473" y="2661716"/>
                </a:lnTo>
                <a:lnTo>
                  <a:pt x="0" y="26617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305245" y="2584072"/>
            <a:ext cx="13677510" cy="6500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0"/>
              </a:lnSpc>
            </a:pPr>
            <a:r>
              <a:rPr lang="en-US" sz="26000">
                <a:solidFill>
                  <a:srgbClr val="5F1A1F"/>
                </a:solidFill>
                <a:latin typeface="Vintage Rotter"/>
                <a:ea typeface="Vintage Rotter"/>
                <a:cs typeface="Vintage Rotter"/>
                <a:sym typeface="Vintage Rotter"/>
              </a:rPr>
              <a:t>Historian </a:t>
            </a:r>
          </a:p>
          <a:p>
            <a:pPr algn="ctr">
              <a:lnSpc>
                <a:spcPts val="14565"/>
              </a:lnSpc>
              <a:spcBef>
                <a:spcPct val="0"/>
              </a:spcBef>
            </a:pPr>
            <a:endParaRPr lang="en-US" sz="26000">
              <a:solidFill>
                <a:srgbClr val="5F1A1F"/>
              </a:solidFill>
              <a:latin typeface="Vintage Rotter"/>
              <a:ea typeface="Vintage Rotter"/>
              <a:cs typeface="Vintage Rotter"/>
              <a:sym typeface="Vintage Rotter"/>
            </a:endParaRPr>
          </a:p>
        </p:txBody>
      </p:sp>
      <p:sp>
        <p:nvSpPr>
          <p:cNvPr id="10" name="Freeform 10"/>
          <p:cNvSpPr/>
          <p:nvPr/>
        </p:nvSpPr>
        <p:spPr>
          <a:xfrm rot="-160096">
            <a:off x="14619193" y="1199250"/>
            <a:ext cx="1811631" cy="2760103"/>
          </a:xfrm>
          <a:custGeom>
            <a:avLst/>
            <a:gdLst/>
            <a:ahLst/>
            <a:cxnLst/>
            <a:rect l="l" t="t" r="r" b="b"/>
            <a:pathLst>
              <a:path w="1811631" h="2760103">
                <a:moveTo>
                  <a:pt x="0" y="0"/>
                </a:moveTo>
                <a:lnTo>
                  <a:pt x="1811631" y="0"/>
                </a:lnTo>
                <a:lnTo>
                  <a:pt x="1811631" y="2760103"/>
                </a:lnTo>
                <a:lnTo>
                  <a:pt x="0" y="27601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398538">
            <a:off x="7862517" y="5422730"/>
            <a:ext cx="2793927" cy="2448496"/>
          </a:xfrm>
          <a:custGeom>
            <a:avLst/>
            <a:gdLst/>
            <a:ahLst/>
            <a:cxnLst/>
            <a:rect l="l" t="t" r="r" b="b"/>
            <a:pathLst>
              <a:path w="2793927" h="2448496">
                <a:moveTo>
                  <a:pt x="0" y="0"/>
                </a:moveTo>
                <a:lnTo>
                  <a:pt x="2793928" y="0"/>
                </a:lnTo>
                <a:lnTo>
                  <a:pt x="2793928" y="2448497"/>
                </a:lnTo>
                <a:lnTo>
                  <a:pt x="0" y="24484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425332">
            <a:off x="1089617" y="4948415"/>
            <a:ext cx="2392910" cy="2762378"/>
          </a:xfrm>
          <a:custGeom>
            <a:avLst/>
            <a:gdLst/>
            <a:ahLst/>
            <a:cxnLst/>
            <a:rect l="l" t="t" r="r" b="b"/>
            <a:pathLst>
              <a:path w="2392910" h="2762378">
                <a:moveTo>
                  <a:pt x="0" y="0"/>
                </a:moveTo>
                <a:lnTo>
                  <a:pt x="2392910" y="0"/>
                </a:lnTo>
                <a:lnTo>
                  <a:pt x="2392910" y="2762378"/>
                </a:lnTo>
                <a:lnTo>
                  <a:pt x="0" y="27623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40637" y="768011"/>
            <a:ext cx="2775988" cy="3477890"/>
          </a:xfrm>
          <a:custGeom>
            <a:avLst/>
            <a:gdLst/>
            <a:ahLst/>
            <a:cxnLst/>
            <a:rect l="l" t="t" r="r" b="b"/>
            <a:pathLst>
              <a:path w="2775988" h="3477890">
                <a:moveTo>
                  <a:pt x="0" y="0"/>
                </a:moveTo>
                <a:lnTo>
                  <a:pt x="2775988" y="0"/>
                </a:lnTo>
                <a:lnTo>
                  <a:pt x="2775988" y="3477890"/>
                </a:lnTo>
                <a:lnTo>
                  <a:pt x="0" y="34778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216441">
            <a:off x="5035833" y="369304"/>
            <a:ext cx="1146779" cy="1578546"/>
          </a:xfrm>
          <a:custGeom>
            <a:avLst/>
            <a:gdLst/>
            <a:ahLst/>
            <a:cxnLst/>
            <a:rect l="l" t="t" r="r" b="b"/>
            <a:pathLst>
              <a:path w="1146779" h="1578546">
                <a:moveTo>
                  <a:pt x="0" y="0"/>
                </a:moveTo>
                <a:lnTo>
                  <a:pt x="1146779" y="0"/>
                </a:lnTo>
                <a:lnTo>
                  <a:pt x="1146779" y="1578547"/>
                </a:lnTo>
                <a:lnTo>
                  <a:pt x="0" y="157854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2240540">
            <a:off x="3468993" y="7891011"/>
            <a:ext cx="1782886" cy="2067114"/>
          </a:xfrm>
          <a:custGeom>
            <a:avLst/>
            <a:gdLst/>
            <a:ahLst/>
            <a:cxnLst/>
            <a:rect l="l" t="t" r="r" b="b"/>
            <a:pathLst>
              <a:path w="1782886" h="2067114">
                <a:moveTo>
                  <a:pt x="0" y="0"/>
                </a:moveTo>
                <a:lnTo>
                  <a:pt x="1782886" y="0"/>
                </a:lnTo>
                <a:lnTo>
                  <a:pt x="1782886" y="2067114"/>
                </a:lnTo>
                <a:lnTo>
                  <a:pt x="0" y="206711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2014369">
            <a:off x="8401403" y="344878"/>
            <a:ext cx="1148885" cy="1869487"/>
          </a:xfrm>
          <a:custGeom>
            <a:avLst/>
            <a:gdLst/>
            <a:ahLst/>
            <a:cxnLst/>
            <a:rect l="l" t="t" r="r" b="b"/>
            <a:pathLst>
              <a:path w="1148885" h="1869487">
                <a:moveTo>
                  <a:pt x="0" y="0"/>
                </a:moveTo>
                <a:lnTo>
                  <a:pt x="1148885" y="0"/>
                </a:lnTo>
                <a:lnTo>
                  <a:pt x="1148885" y="1869487"/>
                </a:lnTo>
                <a:lnTo>
                  <a:pt x="0" y="186948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3034164">
            <a:off x="12263175" y="369251"/>
            <a:ext cx="1578654" cy="1578654"/>
          </a:xfrm>
          <a:custGeom>
            <a:avLst/>
            <a:gdLst/>
            <a:ahLst/>
            <a:cxnLst/>
            <a:rect l="l" t="t" r="r" b="b"/>
            <a:pathLst>
              <a:path w="1578654" h="1578654">
                <a:moveTo>
                  <a:pt x="0" y="0"/>
                </a:moveTo>
                <a:lnTo>
                  <a:pt x="1578653" y="0"/>
                </a:lnTo>
                <a:lnTo>
                  <a:pt x="1578653" y="1578653"/>
                </a:lnTo>
                <a:lnTo>
                  <a:pt x="0" y="1578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1989279">
            <a:off x="13040016" y="8110144"/>
            <a:ext cx="1628847" cy="1628847"/>
          </a:xfrm>
          <a:custGeom>
            <a:avLst/>
            <a:gdLst/>
            <a:ahLst/>
            <a:cxnLst/>
            <a:rect l="l" t="t" r="r" b="b"/>
            <a:pathLst>
              <a:path w="1628847" h="1628847">
                <a:moveTo>
                  <a:pt x="0" y="0"/>
                </a:moveTo>
                <a:lnTo>
                  <a:pt x="1628847" y="0"/>
                </a:lnTo>
                <a:lnTo>
                  <a:pt x="1628847" y="1628848"/>
                </a:lnTo>
                <a:lnTo>
                  <a:pt x="0" y="162884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6291595" y="2230731"/>
            <a:ext cx="5935772" cy="1336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5F1A1F"/>
                </a:solidFill>
                <a:latin typeface="Frunchy Sage"/>
                <a:ea typeface="Frunchy Sage"/>
                <a:cs typeface="Frunchy Sage"/>
                <a:sym typeface="Frunchy Sage"/>
              </a:rPr>
              <a:t>Tools for the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41853" y="7590713"/>
            <a:ext cx="4732766" cy="2461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66"/>
              </a:lnSpc>
            </a:pPr>
            <a:r>
              <a:rPr lang="en-US" sz="6690" b="1">
                <a:solidFill>
                  <a:srgbClr val="E9E3D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 2- Timelines</a:t>
            </a:r>
          </a:p>
          <a:p>
            <a:pPr algn="ctr">
              <a:lnSpc>
                <a:spcPts val="9366"/>
              </a:lnSpc>
              <a:spcBef>
                <a:spcPct val="0"/>
              </a:spcBef>
            </a:pPr>
            <a:endParaRPr lang="en-US" sz="6690" b="1">
              <a:solidFill>
                <a:srgbClr val="E9E3D0"/>
              </a:solidFill>
              <a:latin typeface="Frunchy Sage Bold"/>
              <a:ea typeface="Frunchy Sage Bold"/>
              <a:cs typeface="Frunchy Sage Bold"/>
              <a:sym typeface="Frunchy Sage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3052516" cy="1717040"/>
          </a:xfrm>
        </p:grpSpPr>
        <p:sp>
          <p:nvSpPr>
            <p:cNvPr id="3" name="Freeform 3"/>
            <p:cNvSpPr/>
            <p:nvPr/>
          </p:nvSpPr>
          <p:spPr>
            <a:xfrm>
              <a:off x="0" y="-2540"/>
              <a:ext cx="3052516" cy="1719580"/>
            </a:xfrm>
            <a:custGeom>
              <a:avLst/>
              <a:gdLst/>
              <a:ahLst/>
              <a:cxnLst/>
              <a:rect l="l" t="t" r="r" b="b"/>
              <a:pathLst>
                <a:path w="3052516" h="1719580">
                  <a:moveTo>
                    <a:pt x="3049976" y="859168"/>
                  </a:moveTo>
                  <a:lnTo>
                    <a:pt x="3052516" y="859168"/>
                  </a:lnTo>
                  <a:lnTo>
                    <a:pt x="3046166" y="859168"/>
                  </a:lnTo>
                  <a:lnTo>
                    <a:pt x="3046166" y="859168"/>
                  </a:lnTo>
                  <a:cubicBezTo>
                    <a:pt x="3046166" y="859168"/>
                    <a:pt x="3044896" y="859168"/>
                    <a:pt x="3043626" y="859168"/>
                  </a:cubicBezTo>
                  <a:lnTo>
                    <a:pt x="3043626" y="859168"/>
                  </a:lnTo>
                  <a:lnTo>
                    <a:pt x="3042356" y="859168"/>
                  </a:lnTo>
                  <a:cubicBezTo>
                    <a:pt x="3041085" y="859168"/>
                    <a:pt x="3037276" y="859168"/>
                    <a:pt x="3036006" y="859168"/>
                  </a:cubicBezTo>
                  <a:cubicBezTo>
                    <a:pt x="3036006" y="859168"/>
                    <a:pt x="3037276" y="859168"/>
                    <a:pt x="3038546" y="859168"/>
                  </a:cubicBezTo>
                  <a:cubicBezTo>
                    <a:pt x="3038546" y="859168"/>
                    <a:pt x="3039816" y="859168"/>
                    <a:pt x="3039816" y="859168"/>
                  </a:cubicBezTo>
                  <a:lnTo>
                    <a:pt x="3043626" y="859168"/>
                  </a:lnTo>
                  <a:lnTo>
                    <a:pt x="3043626" y="847090"/>
                  </a:lnTo>
                  <a:lnTo>
                    <a:pt x="3047435" y="847090"/>
                  </a:lnTo>
                  <a:lnTo>
                    <a:pt x="3047435" y="816610"/>
                  </a:lnTo>
                  <a:cubicBezTo>
                    <a:pt x="3049976" y="781050"/>
                    <a:pt x="3052516" y="726440"/>
                    <a:pt x="3049976" y="692150"/>
                  </a:cubicBezTo>
                  <a:cubicBezTo>
                    <a:pt x="3051246" y="674370"/>
                    <a:pt x="3048706" y="652780"/>
                    <a:pt x="3047435" y="641350"/>
                  </a:cubicBezTo>
                  <a:lnTo>
                    <a:pt x="3048706" y="641350"/>
                  </a:lnTo>
                  <a:lnTo>
                    <a:pt x="3044896" y="542290"/>
                  </a:lnTo>
                  <a:lnTo>
                    <a:pt x="3046166" y="541020"/>
                  </a:lnTo>
                  <a:lnTo>
                    <a:pt x="3046166" y="537210"/>
                  </a:lnTo>
                  <a:cubicBezTo>
                    <a:pt x="3046166" y="502920"/>
                    <a:pt x="3044896" y="468630"/>
                    <a:pt x="3044896" y="431800"/>
                  </a:cubicBezTo>
                  <a:cubicBezTo>
                    <a:pt x="3042356" y="361950"/>
                    <a:pt x="3041085" y="290830"/>
                    <a:pt x="3047435" y="213360"/>
                  </a:cubicBezTo>
                  <a:lnTo>
                    <a:pt x="3047435" y="207010"/>
                  </a:lnTo>
                  <a:cubicBezTo>
                    <a:pt x="3046166" y="191770"/>
                    <a:pt x="3046166" y="176530"/>
                    <a:pt x="3046166" y="158750"/>
                  </a:cubicBezTo>
                  <a:lnTo>
                    <a:pt x="3046166" y="80010"/>
                  </a:lnTo>
                  <a:lnTo>
                    <a:pt x="3051246" y="59690"/>
                  </a:lnTo>
                  <a:lnTo>
                    <a:pt x="3051246" y="8890"/>
                  </a:lnTo>
                  <a:lnTo>
                    <a:pt x="3044896" y="8890"/>
                  </a:lnTo>
                  <a:cubicBezTo>
                    <a:pt x="3006796" y="8890"/>
                    <a:pt x="2950916" y="7620"/>
                    <a:pt x="2935676" y="7620"/>
                  </a:cubicBezTo>
                  <a:cubicBezTo>
                    <a:pt x="2907735" y="7620"/>
                    <a:pt x="2892496" y="7620"/>
                    <a:pt x="2884876" y="8890"/>
                  </a:cubicBezTo>
                  <a:cubicBezTo>
                    <a:pt x="2851856" y="0"/>
                    <a:pt x="2773116" y="1270"/>
                    <a:pt x="2696916" y="3810"/>
                  </a:cubicBezTo>
                  <a:cubicBezTo>
                    <a:pt x="2658816" y="5080"/>
                    <a:pt x="2621986" y="5080"/>
                    <a:pt x="2596586" y="3810"/>
                  </a:cubicBezTo>
                  <a:lnTo>
                    <a:pt x="2592776" y="3810"/>
                  </a:lnTo>
                  <a:lnTo>
                    <a:pt x="2590236" y="10160"/>
                  </a:lnTo>
                  <a:cubicBezTo>
                    <a:pt x="2539436" y="10160"/>
                    <a:pt x="2489906" y="11430"/>
                    <a:pt x="2425136" y="13970"/>
                  </a:cubicBezTo>
                  <a:lnTo>
                    <a:pt x="2413706" y="13970"/>
                  </a:lnTo>
                  <a:lnTo>
                    <a:pt x="2414976" y="16510"/>
                  </a:lnTo>
                  <a:lnTo>
                    <a:pt x="2381956" y="16510"/>
                  </a:lnTo>
                  <a:lnTo>
                    <a:pt x="2381956" y="21590"/>
                  </a:lnTo>
                  <a:cubicBezTo>
                    <a:pt x="2359096" y="21590"/>
                    <a:pt x="2334966" y="20320"/>
                    <a:pt x="2308296" y="19050"/>
                  </a:cubicBezTo>
                  <a:cubicBezTo>
                    <a:pt x="2285435" y="17780"/>
                    <a:pt x="2262576" y="17780"/>
                    <a:pt x="2239716" y="16510"/>
                  </a:cubicBezTo>
                  <a:lnTo>
                    <a:pt x="2239716" y="15240"/>
                  </a:lnTo>
                  <a:cubicBezTo>
                    <a:pt x="2232096" y="13970"/>
                    <a:pt x="2223206" y="13970"/>
                    <a:pt x="2215585" y="12700"/>
                  </a:cubicBezTo>
                  <a:lnTo>
                    <a:pt x="2214316" y="44450"/>
                  </a:lnTo>
                  <a:lnTo>
                    <a:pt x="2210506" y="44450"/>
                  </a:lnTo>
                  <a:lnTo>
                    <a:pt x="2210506" y="13970"/>
                  </a:lnTo>
                  <a:cubicBezTo>
                    <a:pt x="2169488" y="10160"/>
                    <a:pt x="2129660" y="12700"/>
                    <a:pt x="2090803" y="15240"/>
                  </a:cubicBezTo>
                  <a:cubicBezTo>
                    <a:pt x="2050975" y="17780"/>
                    <a:pt x="2013090" y="20320"/>
                    <a:pt x="1978119" y="16510"/>
                  </a:cubicBezTo>
                  <a:cubicBezTo>
                    <a:pt x="1961605" y="17780"/>
                    <a:pt x="1948976" y="17780"/>
                    <a:pt x="1938291" y="16510"/>
                  </a:cubicBezTo>
                  <a:lnTo>
                    <a:pt x="1938291" y="15240"/>
                  </a:lnTo>
                  <a:lnTo>
                    <a:pt x="1905263" y="12700"/>
                  </a:lnTo>
                  <a:lnTo>
                    <a:pt x="1905263" y="16510"/>
                  </a:lnTo>
                  <a:cubicBezTo>
                    <a:pt x="1894577" y="16510"/>
                    <a:pt x="1882920" y="17780"/>
                    <a:pt x="1870292" y="17780"/>
                  </a:cubicBezTo>
                  <a:lnTo>
                    <a:pt x="1862520" y="12700"/>
                  </a:lnTo>
                  <a:lnTo>
                    <a:pt x="1857663" y="12700"/>
                  </a:lnTo>
                  <a:cubicBezTo>
                    <a:pt x="1845035" y="11430"/>
                    <a:pt x="1839206" y="11430"/>
                    <a:pt x="1837263" y="19050"/>
                  </a:cubicBezTo>
                  <a:lnTo>
                    <a:pt x="1837263" y="21590"/>
                  </a:lnTo>
                  <a:cubicBezTo>
                    <a:pt x="1832406" y="22860"/>
                    <a:pt x="1827549" y="22860"/>
                    <a:pt x="1823664" y="24130"/>
                  </a:cubicBezTo>
                  <a:cubicBezTo>
                    <a:pt x="1813950" y="19050"/>
                    <a:pt x="1801321" y="20320"/>
                    <a:pt x="1786750" y="20320"/>
                  </a:cubicBezTo>
                  <a:cubicBezTo>
                    <a:pt x="1772178" y="21590"/>
                    <a:pt x="1756636" y="21590"/>
                    <a:pt x="1745950" y="16510"/>
                  </a:cubicBezTo>
                  <a:lnTo>
                    <a:pt x="1744979" y="15240"/>
                  </a:lnTo>
                  <a:lnTo>
                    <a:pt x="1743036" y="15240"/>
                  </a:lnTo>
                  <a:cubicBezTo>
                    <a:pt x="1738179" y="16510"/>
                    <a:pt x="1718751" y="17780"/>
                    <a:pt x="1700294" y="19050"/>
                  </a:cubicBezTo>
                  <a:cubicBezTo>
                    <a:pt x="1682808" y="20320"/>
                    <a:pt x="1663380" y="21590"/>
                    <a:pt x="1647837" y="22860"/>
                  </a:cubicBezTo>
                  <a:cubicBezTo>
                    <a:pt x="1644923" y="20320"/>
                    <a:pt x="1639095" y="19050"/>
                    <a:pt x="1632295" y="19050"/>
                  </a:cubicBezTo>
                  <a:cubicBezTo>
                    <a:pt x="1609952" y="20320"/>
                    <a:pt x="1584695" y="21590"/>
                    <a:pt x="1553610" y="21590"/>
                  </a:cubicBezTo>
                  <a:lnTo>
                    <a:pt x="1552638" y="20320"/>
                  </a:lnTo>
                  <a:lnTo>
                    <a:pt x="1547781" y="21590"/>
                  </a:lnTo>
                  <a:cubicBezTo>
                    <a:pt x="1527381" y="21590"/>
                    <a:pt x="1506982" y="20320"/>
                    <a:pt x="1486582" y="20320"/>
                  </a:cubicBezTo>
                  <a:lnTo>
                    <a:pt x="1486582" y="17780"/>
                  </a:lnTo>
                  <a:cubicBezTo>
                    <a:pt x="1480753" y="19050"/>
                    <a:pt x="1474925" y="19050"/>
                    <a:pt x="1470068" y="20320"/>
                  </a:cubicBezTo>
                  <a:lnTo>
                    <a:pt x="1462297" y="20320"/>
                  </a:lnTo>
                  <a:cubicBezTo>
                    <a:pt x="1414697" y="19050"/>
                    <a:pt x="1365155" y="17780"/>
                    <a:pt x="1314641" y="17780"/>
                  </a:cubicBezTo>
                  <a:lnTo>
                    <a:pt x="1312698" y="17780"/>
                  </a:lnTo>
                  <a:lnTo>
                    <a:pt x="1309784" y="22860"/>
                  </a:lnTo>
                  <a:lnTo>
                    <a:pt x="1309784" y="27940"/>
                  </a:lnTo>
                  <a:lnTo>
                    <a:pt x="1307841" y="27940"/>
                  </a:lnTo>
                  <a:lnTo>
                    <a:pt x="1247613" y="16510"/>
                  </a:lnTo>
                  <a:cubicBezTo>
                    <a:pt x="1238871" y="16510"/>
                    <a:pt x="1234014" y="19050"/>
                    <a:pt x="1228185" y="20320"/>
                  </a:cubicBezTo>
                  <a:cubicBezTo>
                    <a:pt x="1219442" y="22860"/>
                    <a:pt x="1211671" y="26670"/>
                    <a:pt x="1186414" y="21590"/>
                  </a:cubicBezTo>
                  <a:lnTo>
                    <a:pt x="1186414" y="24130"/>
                  </a:lnTo>
                  <a:lnTo>
                    <a:pt x="1125215" y="24130"/>
                  </a:lnTo>
                  <a:cubicBezTo>
                    <a:pt x="1054301" y="24130"/>
                    <a:pt x="972702" y="24130"/>
                    <a:pt x="909560" y="19050"/>
                  </a:cubicBezTo>
                  <a:lnTo>
                    <a:pt x="883332" y="17780"/>
                  </a:lnTo>
                  <a:lnTo>
                    <a:pt x="894018" y="24130"/>
                  </a:lnTo>
                  <a:lnTo>
                    <a:pt x="888189" y="24130"/>
                  </a:lnTo>
                  <a:cubicBezTo>
                    <a:pt x="862932" y="21590"/>
                    <a:pt x="848360" y="20320"/>
                    <a:pt x="840740" y="24130"/>
                  </a:cubicBezTo>
                  <a:lnTo>
                    <a:pt x="840740" y="21590"/>
                  </a:lnTo>
                  <a:cubicBezTo>
                    <a:pt x="839470" y="21590"/>
                    <a:pt x="839470" y="21590"/>
                    <a:pt x="838200" y="22860"/>
                  </a:cubicBezTo>
                  <a:cubicBezTo>
                    <a:pt x="836930" y="22860"/>
                    <a:pt x="835660" y="21590"/>
                    <a:pt x="833120" y="21590"/>
                  </a:cubicBezTo>
                  <a:lnTo>
                    <a:pt x="833120" y="15240"/>
                  </a:lnTo>
                  <a:cubicBezTo>
                    <a:pt x="797560" y="16510"/>
                    <a:pt x="768350" y="16510"/>
                    <a:pt x="742950" y="15240"/>
                  </a:cubicBezTo>
                  <a:cubicBezTo>
                    <a:pt x="713740" y="13970"/>
                    <a:pt x="687070" y="13970"/>
                    <a:pt x="659130" y="16510"/>
                  </a:cubicBezTo>
                  <a:cubicBezTo>
                    <a:pt x="657860" y="15240"/>
                    <a:pt x="656590" y="12700"/>
                    <a:pt x="652780" y="11430"/>
                  </a:cubicBezTo>
                  <a:lnTo>
                    <a:pt x="650240" y="11430"/>
                  </a:lnTo>
                  <a:cubicBezTo>
                    <a:pt x="646430" y="11430"/>
                    <a:pt x="643890" y="12700"/>
                    <a:pt x="641350" y="12700"/>
                  </a:cubicBezTo>
                  <a:lnTo>
                    <a:pt x="641350" y="7620"/>
                  </a:lnTo>
                  <a:cubicBezTo>
                    <a:pt x="572770" y="7620"/>
                    <a:pt x="551180" y="15240"/>
                    <a:pt x="541020" y="21590"/>
                  </a:cubicBezTo>
                  <a:cubicBezTo>
                    <a:pt x="486410" y="20320"/>
                    <a:pt x="438150" y="19050"/>
                    <a:pt x="391160" y="15240"/>
                  </a:cubicBezTo>
                  <a:lnTo>
                    <a:pt x="391160" y="20320"/>
                  </a:lnTo>
                  <a:lnTo>
                    <a:pt x="373380" y="20320"/>
                  </a:lnTo>
                  <a:lnTo>
                    <a:pt x="373380" y="22860"/>
                  </a:lnTo>
                  <a:lnTo>
                    <a:pt x="298450" y="22860"/>
                  </a:lnTo>
                  <a:lnTo>
                    <a:pt x="251460" y="19050"/>
                  </a:lnTo>
                  <a:lnTo>
                    <a:pt x="250190" y="19050"/>
                  </a:lnTo>
                  <a:cubicBezTo>
                    <a:pt x="240030" y="22860"/>
                    <a:pt x="205740" y="22860"/>
                    <a:pt x="173990" y="22860"/>
                  </a:cubicBezTo>
                  <a:cubicBezTo>
                    <a:pt x="146050" y="22860"/>
                    <a:pt x="120650" y="22860"/>
                    <a:pt x="107950" y="25400"/>
                  </a:cubicBezTo>
                  <a:lnTo>
                    <a:pt x="100330" y="27940"/>
                  </a:lnTo>
                  <a:lnTo>
                    <a:pt x="45720" y="27940"/>
                  </a:lnTo>
                  <a:lnTo>
                    <a:pt x="45720" y="34290"/>
                  </a:lnTo>
                  <a:lnTo>
                    <a:pt x="29210" y="34290"/>
                  </a:lnTo>
                  <a:lnTo>
                    <a:pt x="29210" y="40640"/>
                  </a:lnTo>
                  <a:cubicBezTo>
                    <a:pt x="29210" y="50800"/>
                    <a:pt x="29210" y="62230"/>
                    <a:pt x="27940" y="76200"/>
                  </a:cubicBezTo>
                  <a:lnTo>
                    <a:pt x="27940" y="87630"/>
                  </a:lnTo>
                  <a:cubicBezTo>
                    <a:pt x="27940" y="97790"/>
                    <a:pt x="27940" y="105410"/>
                    <a:pt x="26670" y="114300"/>
                  </a:cubicBezTo>
                  <a:lnTo>
                    <a:pt x="25400" y="130810"/>
                  </a:lnTo>
                  <a:cubicBezTo>
                    <a:pt x="21590" y="194310"/>
                    <a:pt x="22860" y="208280"/>
                    <a:pt x="22860" y="222250"/>
                  </a:cubicBezTo>
                  <a:cubicBezTo>
                    <a:pt x="24130" y="236220"/>
                    <a:pt x="24130" y="248920"/>
                    <a:pt x="20320" y="311150"/>
                  </a:cubicBezTo>
                  <a:lnTo>
                    <a:pt x="19050" y="328930"/>
                  </a:lnTo>
                  <a:lnTo>
                    <a:pt x="30480" y="316230"/>
                  </a:lnTo>
                  <a:cubicBezTo>
                    <a:pt x="31750" y="328930"/>
                    <a:pt x="29210" y="356870"/>
                    <a:pt x="27940" y="378460"/>
                  </a:cubicBezTo>
                  <a:cubicBezTo>
                    <a:pt x="26670" y="412750"/>
                    <a:pt x="22860" y="450850"/>
                    <a:pt x="25400" y="485140"/>
                  </a:cubicBezTo>
                  <a:lnTo>
                    <a:pt x="16510" y="457200"/>
                  </a:lnTo>
                  <a:lnTo>
                    <a:pt x="17780" y="504190"/>
                  </a:lnTo>
                  <a:cubicBezTo>
                    <a:pt x="17780" y="519430"/>
                    <a:pt x="19050" y="535940"/>
                    <a:pt x="19050" y="552450"/>
                  </a:cubicBezTo>
                  <a:cubicBezTo>
                    <a:pt x="16510" y="565150"/>
                    <a:pt x="13970" y="577850"/>
                    <a:pt x="12700" y="588010"/>
                  </a:cubicBezTo>
                  <a:lnTo>
                    <a:pt x="7620" y="588010"/>
                  </a:lnTo>
                  <a:cubicBezTo>
                    <a:pt x="3810" y="640080"/>
                    <a:pt x="5080" y="643890"/>
                    <a:pt x="8890" y="647700"/>
                  </a:cubicBezTo>
                  <a:cubicBezTo>
                    <a:pt x="10160" y="648970"/>
                    <a:pt x="12700" y="650240"/>
                    <a:pt x="13970" y="650240"/>
                  </a:cubicBezTo>
                  <a:cubicBezTo>
                    <a:pt x="15240" y="652780"/>
                    <a:pt x="16510" y="659130"/>
                    <a:pt x="16510" y="675640"/>
                  </a:cubicBezTo>
                  <a:cubicBezTo>
                    <a:pt x="15240" y="675640"/>
                    <a:pt x="13970" y="675640"/>
                    <a:pt x="11430" y="676910"/>
                  </a:cubicBezTo>
                  <a:cubicBezTo>
                    <a:pt x="6350" y="679450"/>
                    <a:pt x="5080" y="685800"/>
                    <a:pt x="5080" y="712470"/>
                  </a:cubicBezTo>
                  <a:cubicBezTo>
                    <a:pt x="3810" y="722630"/>
                    <a:pt x="5080" y="748030"/>
                    <a:pt x="7620" y="779780"/>
                  </a:cubicBezTo>
                  <a:cubicBezTo>
                    <a:pt x="8890" y="800100"/>
                    <a:pt x="10160" y="822960"/>
                    <a:pt x="11430" y="845820"/>
                  </a:cubicBezTo>
                  <a:lnTo>
                    <a:pt x="38100" y="845820"/>
                  </a:lnTo>
                  <a:lnTo>
                    <a:pt x="11430" y="845820"/>
                  </a:lnTo>
                  <a:lnTo>
                    <a:pt x="11430" y="857250"/>
                  </a:lnTo>
                  <a:cubicBezTo>
                    <a:pt x="7620" y="859168"/>
                    <a:pt x="6350" y="859168"/>
                    <a:pt x="6350" y="859168"/>
                  </a:cubicBezTo>
                  <a:lnTo>
                    <a:pt x="10160" y="859168"/>
                  </a:lnTo>
                  <a:lnTo>
                    <a:pt x="10160" y="859168"/>
                  </a:lnTo>
                  <a:lnTo>
                    <a:pt x="19050" y="859168"/>
                  </a:lnTo>
                  <a:lnTo>
                    <a:pt x="19050" y="859168"/>
                  </a:lnTo>
                  <a:lnTo>
                    <a:pt x="12700" y="859168"/>
                  </a:lnTo>
                  <a:lnTo>
                    <a:pt x="16510" y="859168"/>
                  </a:lnTo>
                  <a:lnTo>
                    <a:pt x="16510" y="859168"/>
                  </a:lnTo>
                  <a:cubicBezTo>
                    <a:pt x="13970" y="859168"/>
                    <a:pt x="10160" y="859168"/>
                    <a:pt x="16510" y="859168"/>
                  </a:cubicBezTo>
                  <a:cubicBezTo>
                    <a:pt x="16510" y="859168"/>
                    <a:pt x="16510" y="859168"/>
                    <a:pt x="15240" y="859168"/>
                  </a:cubicBezTo>
                  <a:lnTo>
                    <a:pt x="12700" y="859168"/>
                  </a:lnTo>
                  <a:lnTo>
                    <a:pt x="12700" y="859168"/>
                  </a:lnTo>
                  <a:cubicBezTo>
                    <a:pt x="13970" y="859168"/>
                    <a:pt x="13970" y="859168"/>
                    <a:pt x="15240" y="859168"/>
                  </a:cubicBezTo>
                  <a:cubicBezTo>
                    <a:pt x="16510" y="859168"/>
                    <a:pt x="19050" y="859168"/>
                    <a:pt x="21590" y="859168"/>
                  </a:cubicBezTo>
                  <a:cubicBezTo>
                    <a:pt x="21590" y="859168"/>
                    <a:pt x="20320" y="859168"/>
                    <a:pt x="20320" y="859168"/>
                  </a:cubicBezTo>
                  <a:cubicBezTo>
                    <a:pt x="20320" y="859168"/>
                    <a:pt x="19050" y="859168"/>
                    <a:pt x="19050" y="859168"/>
                  </a:cubicBezTo>
                  <a:lnTo>
                    <a:pt x="21590" y="859168"/>
                  </a:lnTo>
                  <a:lnTo>
                    <a:pt x="21590" y="859168"/>
                  </a:lnTo>
                  <a:cubicBezTo>
                    <a:pt x="15240" y="859168"/>
                    <a:pt x="17780" y="859168"/>
                    <a:pt x="20320" y="859168"/>
                  </a:cubicBezTo>
                  <a:cubicBezTo>
                    <a:pt x="21590" y="859168"/>
                    <a:pt x="24130" y="859168"/>
                    <a:pt x="20320" y="859168"/>
                  </a:cubicBezTo>
                  <a:lnTo>
                    <a:pt x="16510" y="859168"/>
                  </a:lnTo>
                  <a:lnTo>
                    <a:pt x="17780" y="859168"/>
                  </a:lnTo>
                  <a:lnTo>
                    <a:pt x="11430" y="859168"/>
                  </a:lnTo>
                  <a:cubicBezTo>
                    <a:pt x="11430" y="859168"/>
                    <a:pt x="10160" y="859168"/>
                    <a:pt x="10160" y="859168"/>
                  </a:cubicBezTo>
                  <a:lnTo>
                    <a:pt x="8890" y="859168"/>
                  </a:lnTo>
                  <a:lnTo>
                    <a:pt x="10160" y="859168"/>
                  </a:lnTo>
                  <a:lnTo>
                    <a:pt x="10160" y="859168"/>
                  </a:lnTo>
                  <a:lnTo>
                    <a:pt x="13970" y="859168"/>
                  </a:lnTo>
                  <a:lnTo>
                    <a:pt x="21590" y="859168"/>
                  </a:lnTo>
                  <a:cubicBezTo>
                    <a:pt x="22860" y="859168"/>
                    <a:pt x="22860" y="859168"/>
                    <a:pt x="24130" y="859168"/>
                  </a:cubicBezTo>
                  <a:lnTo>
                    <a:pt x="22860" y="859168"/>
                  </a:lnTo>
                  <a:lnTo>
                    <a:pt x="21590" y="859168"/>
                  </a:lnTo>
                  <a:cubicBezTo>
                    <a:pt x="20320" y="859168"/>
                    <a:pt x="20320" y="859168"/>
                    <a:pt x="20320" y="859168"/>
                  </a:cubicBezTo>
                  <a:cubicBezTo>
                    <a:pt x="17780" y="859168"/>
                    <a:pt x="15240" y="859168"/>
                    <a:pt x="13970" y="859168"/>
                  </a:cubicBezTo>
                  <a:lnTo>
                    <a:pt x="12700" y="859168"/>
                  </a:lnTo>
                  <a:lnTo>
                    <a:pt x="12700" y="859168"/>
                  </a:lnTo>
                  <a:cubicBezTo>
                    <a:pt x="13970" y="859168"/>
                    <a:pt x="15240" y="859168"/>
                    <a:pt x="16510" y="859168"/>
                  </a:cubicBezTo>
                  <a:cubicBezTo>
                    <a:pt x="16510" y="859168"/>
                    <a:pt x="19050" y="859168"/>
                    <a:pt x="22860" y="859168"/>
                  </a:cubicBezTo>
                  <a:lnTo>
                    <a:pt x="12700" y="859168"/>
                  </a:lnTo>
                  <a:cubicBezTo>
                    <a:pt x="8890" y="859168"/>
                    <a:pt x="8890" y="859168"/>
                    <a:pt x="8890" y="859168"/>
                  </a:cubicBezTo>
                  <a:cubicBezTo>
                    <a:pt x="8890" y="859168"/>
                    <a:pt x="8890" y="859168"/>
                    <a:pt x="5080" y="859168"/>
                  </a:cubicBezTo>
                  <a:lnTo>
                    <a:pt x="8890" y="859168"/>
                  </a:lnTo>
                  <a:cubicBezTo>
                    <a:pt x="10160" y="859168"/>
                    <a:pt x="10160" y="859168"/>
                    <a:pt x="10160" y="859168"/>
                  </a:cubicBezTo>
                  <a:cubicBezTo>
                    <a:pt x="10160" y="859168"/>
                    <a:pt x="10160" y="859168"/>
                    <a:pt x="12700" y="859168"/>
                  </a:cubicBezTo>
                  <a:cubicBezTo>
                    <a:pt x="10160" y="859168"/>
                    <a:pt x="8890" y="859168"/>
                    <a:pt x="8890" y="859168"/>
                  </a:cubicBezTo>
                  <a:cubicBezTo>
                    <a:pt x="7620" y="859168"/>
                    <a:pt x="7620" y="859168"/>
                    <a:pt x="2540" y="859168"/>
                  </a:cubicBezTo>
                  <a:lnTo>
                    <a:pt x="0" y="859168"/>
                  </a:lnTo>
                  <a:lnTo>
                    <a:pt x="6350" y="859168"/>
                  </a:lnTo>
                  <a:lnTo>
                    <a:pt x="6350" y="859168"/>
                  </a:lnTo>
                  <a:cubicBezTo>
                    <a:pt x="6350" y="859168"/>
                    <a:pt x="7620" y="859168"/>
                    <a:pt x="8890" y="859168"/>
                  </a:cubicBezTo>
                  <a:lnTo>
                    <a:pt x="8890" y="859168"/>
                  </a:lnTo>
                  <a:lnTo>
                    <a:pt x="10160" y="859168"/>
                  </a:lnTo>
                  <a:cubicBezTo>
                    <a:pt x="11430" y="859168"/>
                    <a:pt x="15240" y="859168"/>
                    <a:pt x="16510" y="859168"/>
                  </a:cubicBezTo>
                  <a:cubicBezTo>
                    <a:pt x="16510" y="859168"/>
                    <a:pt x="15240" y="859168"/>
                    <a:pt x="13970" y="859168"/>
                  </a:cubicBezTo>
                  <a:cubicBezTo>
                    <a:pt x="13970" y="859168"/>
                    <a:pt x="12700" y="859168"/>
                    <a:pt x="12700" y="859168"/>
                  </a:cubicBezTo>
                  <a:lnTo>
                    <a:pt x="8890" y="859168"/>
                  </a:lnTo>
                  <a:lnTo>
                    <a:pt x="8890" y="872490"/>
                  </a:lnTo>
                  <a:lnTo>
                    <a:pt x="6350" y="872490"/>
                  </a:lnTo>
                  <a:lnTo>
                    <a:pt x="6350" y="902970"/>
                  </a:lnTo>
                  <a:cubicBezTo>
                    <a:pt x="3810" y="938530"/>
                    <a:pt x="1270" y="993140"/>
                    <a:pt x="3810" y="1027430"/>
                  </a:cubicBezTo>
                  <a:cubicBezTo>
                    <a:pt x="2540" y="1045210"/>
                    <a:pt x="5080" y="1066800"/>
                    <a:pt x="6350" y="1078230"/>
                  </a:cubicBezTo>
                  <a:lnTo>
                    <a:pt x="5080" y="1078230"/>
                  </a:lnTo>
                  <a:lnTo>
                    <a:pt x="8890" y="1177290"/>
                  </a:lnTo>
                  <a:lnTo>
                    <a:pt x="7620" y="1178560"/>
                  </a:lnTo>
                  <a:lnTo>
                    <a:pt x="7620" y="1182370"/>
                  </a:lnTo>
                  <a:cubicBezTo>
                    <a:pt x="7620" y="1216660"/>
                    <a:pt x="8890" y="1250950"/>
                    <a:pt x="8890" y="1287780"/>
                  </a:cubicBezTo>
                  <a:cubicBezTo>
                    <a:pt x="11430" y="1357630"/>
                    <a:pt x="12700" y="1428750"/>
                    <a:pt x="6350" y="1506220"/>
                  </a:cubicBezTo>
                  <a:lnTo>
                    <a:pt x="6350" y="1512570"/>
                  </a:lnTo>
                  <a:cubicBezTo>
                    <a:pt x="7620" y="1527810"/>
                    <a:pt x="7620" y="1543050"/>
                    <a:pt x="7620" y="1560830"/>
                  </a:cubicBezTo>
                  <a:lnTo>
                    <a:pt x="7620" y="1639570"/>
                  </a:lnTo>
                  <a:lnTo>
                    <a:pt x="2540" y="1659890"/>
                  </a:lnTo>
                  <a:lnTo>
                    <a:pt x="2540" y="1710690"/>
                  </a:lnTo>
                  <a:lnTo>
                    <a:pt x="8890" y="1710690"/>
                  </a:lnTo>
                  <a:cubicBezTo>
                    <a:pt x="46990" y="1710690"/>
                    <a:pt x="102870" y="1711960"/>
                    <a:pt x="118110" y="1711960"/>
                  </a:cubicBezTo>
                  <a:cubicBezTo>
                    <a:pt x="146050" y="1711960"/>
                    <a:pt x="161290" y="1711960"/>
                    <a:pt x="168910" y="1710690"/>
                  </a:cubicBezTo>
                  <a:cubicBezTo>
                    <a:pt x="189230" y="1715770"/>
                    <a:pt x="227330" y="1717040"/>
                    <a:pt x="271780" y="1717040"/>
                  </a:cubicBezTo>
                  <a:cubicBezTo>
                    <a:pt x="298450" y="1717040"/>
                    <a:pt x="327660" y="1717040"/>
                    <a:pt x="356870" y="1715770"/>
                  </a:cubicBezTo>
                  <a:cubicBezTo>
                    <a:pt x="394970" y="1714500"/>
                    <a:pt x="431800" y="1714500"/>
                    <a:pt x="457200" y="1715770"/>
                  </a:cubicBezTo>
                  <a:lnTo>
                    <a:pt x="461010" y="1715770"/>
                  </a:lnTo>
                  <a:lnTo>
                    <a:pt x="463550" y="1709420"/>
                  </a:lnTo>
                  <a:cubicBezTo>
                    <a:pt x="514350" y="1709420"/>
                    <a:pt x="563880" y="1708150"/>
                    <a:pt x="628650" y="1705610"/>
                  </a:cubicBezTo>
                  <a:lnTo>
                    <a:pt x="640080" y="1705610"/>
                  </a:lnTo>
                  <a:lnTo>
                    <a:pt x="638810" y="1703070"/>
                  </a:lnTo>
                  <a:lnTo>
                    <a:pt x="671830" y="1703070"/>
                  </a:lnTo>
                  <a:lnTo>
                    <a:pt x="671830" y="1697990"/>
                  </a:lnTo>
                  <a:cubicBezTo>
                    <a:pt x="694690" y="1697990"/>
                    <a:pt x="718820" y="1699260"/>
                    <a:pt x="745490" y="1700530"/>
                  </a:cubicBezTo>
                  <a:cubicBezTo>
                    <a:pt x="763270" y="1701800"/>
                    <a:pt x="781050" y="1701800"/>
                    <a:pt x="798830" y="1703070"/>
                  </a:cubicBezTo>
                  <a:lnTo>
                    <a:pt x="798830" y="1714500"/>
                  </a:lnTo>
                  <a:lnTo>
                    <a:pt x="907617" y="1714500"/>
                  </a:lnTo>
                  <a:cubicBezTo>
                    <a:pt x="926074" y="1714500"/>
                    <a:pt x="943560" y="1713230"/>
                    <a:pt x="962017" y="1711960"/>
                  </a:cubicBezTo>
                  <a:cubicBezTo>
                    <a:pt x="1001845" y="1709420"/>
                    <a:pt x="1039730" y="1706880"/>
                    <a:pt x="1074701" y="1710690"/>
                  </a:cubicBezTo>
                  <a:cubicBezTo>
                    <a:pt x="1091215" y="1709420"/>
                    <a:pt x="1103844" y="1709420"/>
                    <a:pt x="1114529" y="1710690"/>
                  </a:cubicBezTo>
                  <a:lnTo>
                    <a:pt x="1114529" y="1711960"/>
                  </a:lnTo>
                  <a:lnTo>
                    <a:pt x="1121329" y="1711960"/>
                  </a:lnTo>
                  <a:lnTo>
                    <a:pt x="1146586" y="1714500"/>
                  </a:lnTo>
                  <a:lnTo>
                    <a:pt x="1146586" y="1710690"/>
                  </a:lnTo>
                  <a:cubicBezTo>
                    <a:pt x="1157272" y="1710690"/>
                    <a:pt x="1168929" y="1709420"/>
                    <a:pt x="1181557" y="1709420"/>
                  </a:cubicBezTo>
                  <a:lnTo>
                    <a:pt x="1190300" y="1715770"/>
                  </a:lnTo>
                  <a:lnTo>
                    <a:pt x="1196128" y="1715770"/>
                  </a:lnTo>
                  <a:cubicBezTo>
                    <a:pt x="1208757" y="1717040"/>
                    <a:pt x="1214585" y="1717040"/>
                    <a:pt x="1216528" y="1709420"/>
                  </a:cubicBezTo>
                  <a:lnTo>
                    <a:pt x="1216528" y="1706880"/>
                  </a:lnTo>
                  <a:cubicBezTo>
                    <a:pt x="1221385" y="1705610"/>
                    <a:pt x="1226242" y="1705610"/>
                    <a:pt x="1230128" y="1704340"/>
                  </a:cubicBezTo>
                  <a:cubicBezTo>
                    <a:pt x="1239842" y="1709420"/>
                    <a:pt x="1252470" y="1708150"/>
                    <a:pt x="1267042" y="1708150"/>
                  </a:cubicBezTo>
                  <a:cubicBezTo>
                    <a:pt x="1281613" y="1706880"/>
                    <a:pt x="1297156" y="1706880"/>
                    <a:pt x="1307841" y="1711960"/>
                  </a:cubicBezTo>
                  <a:lnTo>
                    <a:pt x="1308813" y="1713230"/>
                  </a:lnTo>
                  <a:lnTo>
                    <a:pt x="1310755" y="1713230"/>
                  </a:lnTo>
                  <a:cubicBezTo>
                    <a:pt x="1315613" y="1711960"/>
                    <a:pt x="1335041" y="1710690"/>
                    <a:pt x="1353498" y="1709420"/>
                  </a:cubicBezTo>
                  <a:cubicBezTo>
                    <a:pt x="1370983" y="1708150"/>
                    <a:pt x="1390412" y="1706880"/>
                    <a:pt x="1405954" y="1705610"/>
                  </a:cubicBezTo>
                  <a:cubicBezTo>
                    <a:pt x="1408869" y="1708150"/>
                    <a:pt x="1415669" y="1709420"/>
                    <a:pt x="1421497" y="1709420"/>
                  </a:cubicBezTo>
                  <a:cubicBezTo>
                    <a:pt x="1443840" y="1708150"/>
                    <a:pt x="1469096" y="1706880"/>
                    <a:pt x="1500182" y="1706880"/>
                  </a:cubicBezTo>
                  <a:lnTo>
                    <a:pt x="1501153" y="1708150"/>
                  </a:lnTo>
                  <a:lnTo>
                    <a:pt x="1506010" y="1706880"/>
                  </a:lnTo>
                  <a:cubicBezTo>
                    <a:pt x="1526410" y="1706880"/>
                    <a:pt x="1546810" y="1708150"/>
                    <a:pt x="1567209" y="1708150"/>
                  </a:cubicBezTo>
                  <a:lnTo>
                    <a:pt x="1567209" y="1710690"/>
                  </a:lnTo>
                  <a:lnTo>
                    <a:pt x="1583724" y="1708150"/>
                  </a:lnTo>
                  <a:lnTo>
                    <a:pt x="1591495" y="1708150"/>
                  </a:lnTo>
                  <a:cubicBezTo>
                    <a:pt x="1639095" y="1709420"/>
                    <a:pt x="1688637" y="1710690"/>
                    <a:pt x="1739150" y="1710690"/>
                  </a:cubicBezTo>
                  <a:lnTo>
                    <a:pt x="1741093" y="1710690"/>
                  </a:lnTo>
                  <a:lnTo>
                    <a:pt x="1744008" y="1705610"/>
                  </a:lnTo>
                  <a:lnTo>
                    <a:pt x="1744008" y="1700530"/>
                  </a:lnTo>
                  <a:lnTo>
                    <a:pt x="1745950" y="1700530"/>
                  </a:lnTo>
                  <a:lnTo>
                    <a:pt x="1806178" y="1711960"/>
                  </a:lnTo>
                  <a:cubicBezTo>
                    <a:pt x="1814921" y="1711960"/>
                    <a:pt x="1819778" y="1709420"/>
                    <a:pt x="1825606" y="1708150"/>
                  </a:cubicBezTo>
                  <a:cubicBezTo>
                    <a:pt x="1834349" y="1705610"/>
                    <a:pt x="1842121" y="1701800"/>
                    <a:pt x="1867377" y="1706880"/>
                  </a:cubicBezTo>
                  <a:lnTo>
                    <a:pt x="1867377" y="1704340"/>
                  </a:lnTo>
                  <a:lnTo>
                    <a:pt x="1927605" y="1704340"/>
                  </a:lnTo>
                  <a:cubicBezTo>
                    <a:pt x="1998519" y="1704340"/>
                    <a:pt x="2080118" y="1704340"/>
                    <a:pt x="2143260" y="1709420"/>
                  </a:cubicBezTo>
                  <a:lnTo>
                    <a:pt x="2169488" y="1710690"/>
                  </a:lnTo>
                  <a:lnTo>
                    <a:pt x="2158803" y="1704340"/>
                  </a:lnTo>
                  <a:lnTo>
                    <a:pt x="2164631" y="1704340"/>
                  </a:lnTo>
                  <a:cubicBezTo>
                    <a:pt x="2188916" y="1706880"/>
                    <a:pt x="2202885" y="1708150"/>
                    <a:pt x="2210506" y="1704340"/>
                  </a:cubicBezTo>
                  <a:lnTo>
                    <a:pt x="2210506" y="1705610"/>
                  </a:lnTo>
                  <a:cubicBezTo>
                    <a:pt x="2211775" y="1705610"/>
                    <a:pt x="2211775" y="1705610"/>
                    <a:pt x="2213046" y="1704340"/>
                  </a:cubicBezTo>
                  <a:cubicBezTo>
                    <a:pt x="2214316" y="1704340"/>
                    <a:pt x="2215585" y="1705610"/>
                    <a:pt x="2218125" y="1705610"/>
                  </a:cubicBezTo>
                  <a:lnTo>
                    <a:pt x="2218125" y="1711960"/>
                  </a:lnTo>
                  <a:cubicBezTo>
                    <a:pt x="2253685" y="1710690"/>
                    <a:pt x="2282896" y="1710690"/>
                    <a:pt x="2308296" y="1711960"/>
                  </a:cubicBezTo>
                  <a:cubicBezTo>
                    <a:pt x="2337506" y="1713230"/>
                    <a:pt x="2364175" y="1713230"/>
                    <a:pt x="2392116" y="1710690"/>
                  </a:cubicBezTo>
                  <a:cubicBezTo>
                    <a:pt x="2393385" y="1711960"/>
                    <a:pt x="2394656" y="1714500"/>
                    <a:pt x="2398466" y="1715770"/>
                  </a:cubicBezTo>
                  <a:lnTo>
                    <a:pt x="2401006" y="1715770"/>
                  </a:lnTo>
                  <a:cubicBezTo>
                    <a:pt x="2404816" y="1715770"/>
                    <a:pt x="2407356" y="1714500"/>
                    <a:pt x="2409896" y="1714500"/>
                  </a:cubicBezTo>
                  <a:lnTo>
                    <a:pt x="2409896" y="1719580"/>
                  </a:lnTo>
                  <a:cubicBezTo>
                    <a:pt x="2478475" y="1719580"/>
                    <a:pt x="2500066" y="1711960"/>
                    <a:pt x="2510225" y="1705610"/>
                  </a:cubicBezTo>
                  <a:cubicBezTo>
                    <a:pt x="2564835" y="1706880"/>
                    <a:pt x="2613096" y="1709420"/>
                    <a:pt x="2660085" y="1713230"/>
                  </a:cubicBezTo>
                  <a:lnTo>
                    <a:pt x="2660085" y="1708150"/>
                  </a:lnTo>
                  <a:lnTo>
                    <a:pt x="2677866" y="1708150"/>
                  </a:lnTo>
                  <a:lnTo>
                    <a:pt x="2677866" y="1704340"/>
                  </a:lnTo>
                  <a:lnTo>
                    <a:pt x="2752796" y="1704340"/>
                  </a:lnTo>
                  <a:lnTo>
                    <a:pt x="2799785" y="1706880"/>
                  </a:lnTo>
                  <a:lnTo>
                    <a:pt x="2801056" y="1706880"/>
                  </a:lnTo>
                  <a:cubicBezTo>
                    <a:pt x="2811216" y="1703070"/>
                    <a:pt x="2845506" y="1703070"/>
                    <a:pt x="2877256" y="1703070"/>
                  </a:cubicBezTo>
                  <a:cubicBezTo>
                    <a:pt x="2905196" y="1703070"/>
                    <a:pt x="2930596" y="1703070"/>
                    <a:pt x="2942026" y="1700530"/>
                  </a:cubicBezTo>
                  <a:lnTo>
                    <a:pt x="3005526" y="1700530"/>
                  </a:lnTo>
                  <a:lnTo>
                    <a:pt x="3005526" y="1694180"/>
                  </a:lnTo>
                  <a:lnTo>
                    <a:pt x="3022035" y="1694180"/>
                  </a:lnTo>
                  <a:lnTo>
                    <a:pt x="3022035" y="1687830"/>
                  </a:lnTo>
                  <a:cubicBezTo>
                    <a:pt x="3022035" y="1677670"/>
                    <a:pt x="3022035" y="1666240"/>
                    <a:pt x="3023306" y="1653540"/>
                  </a:cubicBezTo>
                  <a:lnTo>
                    <a:pt x="3023306" y="1640840"/>
                  </a:lnTo>
                  <a:cubicBezTo>
                    <a:pt x="3023306" y="1630680"/>
                    <a:pt x="3023306" y="1623060"/>
                    <a:pt x="3024576" y="1614170"/>
                  </a:cubicBezTo>
                  <a:lnTo>
                    <a:pt x="3025846" y="1597660"/>
                  </a:lnTo>
                  <a:cubicBezTo>
                    <a:pt x="3029656" y="1534160"/>
                    <a:pt x="3028385" y="1520190"/>
                    <a:pt x="3028385" y="1506220"/>
                  </a:cubicBezTo>
                  <a:cubicBezTo>
                    <a:pt x="3027115" y="1492250"/>
                    <a:pt x="3027115" y="1479550"/>
                    <a:pt x="3030926" y="1417320"/>
                  </a:cubicBezTo>
                  <a:lnTo>
                    <a:pt x="3032196" y="1399540"/>
                  </a:lnTo>
                  <a:lnTo>
                    <a:pt x="3020765" y="1412240"/>
                  </a:lnTo>
                  <a:cubicBezTo>
                    <a:pt x="3019496" y="1399540"/>
                    <a:pt x="3022035" y="1371600"/>
                    <a:pt x="3023306" y="1350010"/>
                  </a:cubicBezTo>
                  <a:cubicBezTo>
                    <a:pt x="3025846" y="1316990"/>
                    <a:pt x="3029656" y="1278890"/>
                    <a:pt x="3027115" y="1244600"/>
                  </a:cubicBezTo>
                  <a:lnTo>
                    <a:pt x="3036006" y="1272540"/>
                  </a:lnTo>
                  <a:lnTo>
                    <a:pt x="3034735" y="1225550"/>
                  </a:lnTo>
                  <a:cubicBezTo>
                    <a:pt x="3034735" y="1210310"/>
                    <a:pt x="3033465" y="1193800"/>
                    <a:pt x="3033465" y="1177290"/>
                  </a:cubicBezTo>
                  <a:cubicBezTo>
                    <a:pt x="3036006" y="1164590"/>
                    <a:pt x="3038546" y="1151890"/>
                    <a:pt x="3039815" y="1141730"/>
                  </a:cubicBezTo>
                  <a:lnTo>
                    <a:pt x="3044896" y="1141730"/>
                  </a:lnTo>
                  <a:cubicBezTo>
                    <a:pt x="3048706" y="1089660"/>
                    <a:pt x="3047435" y="1085850"/>
                    <a:pt x="3043626" y="1082040"/>
                  </a:cubicBezTo>
                  <a:cubicBezTo>
                    <a:pt x="3042356" y="1080770"/>
                    <a:pt x="3039815" y="1079500"/>
                    <a:pt x="3038546" y="1079500"/>
                  </a:cubicBezTo>
                  <a:cubicBezTo>
                    <a:pt x="3037276" y="1076960"/>
                    <a:pt x="3036006" y="1070610"/>
                    <a:pt x="3036006" y="1054100"/>
                  </a:cubicBezTo>
                  <a:cubicBezTo>
                    <a:pt x="3037276" y="1054100"/>
                    <a:pt x="3038546" y="1054100"/>
                    <a:pt x="3041085" y="1052830"/>
                  </a:cubicBezTo>
                  <a:cubicBezTo>
                    <a:pt x="3046165" y="1050290"/>
                    <a:pt x="3047435" y="1043940"/>
                    <a:pt x="3047435" y="1017270"/>
                  </a:cubicBezTo>
                  <a:cubicBezTo>
                    <a:pt x="3048706" y="1007110"/>
                    <a:pt x="3047435" y="981710"/>
                    <a:pt x="3044896" y="949960"/>
                  </a:cubicBezTo>
                  <a:cubicBezTo>
                    <a:pt x="3043626" y="929640"/>
                    <a:pt x="3042356" y="906780"/>
                    <a:pt x="3041085" y="883920"/>
                  </a:cubicBezTo>
                  <a:lnTo>
                    <a:pt x="3041085" y="861060"/>
                  </a:lnTo>
                  <a:cubicBezTo>
                    <a:pt x="3046165" y="859168"/>
                    <a:pt x="3047435" y="859168"/>
                    <a:pt x="3046165" y="859168"/>
                  </a:cubicBezTo>
                  <a:lnTo>
                    <a:pt x="3042356" y="859168"/>
                  </a:lnTo>
                  <a:lnTo>
                    <a:pt x="3042356" y="859168"/>
                  </a:lnTo>
                  <a:lnTo>
                    <a:pt x="3033465" y="859168"/>
                  </a:lnTo>
                  <a:lnTo>
                    <a:pt x="3033465" y="859168"/>
                  </a:lnTo>
                  <a:lnTo>
                    <a:pt x="3039815" y="859168"/>
                  </a:lnTo>
                  <a:lnTo>
                    <a:pt x="3036006" y="859168"/>
                  </a:lnTo>
                  <a:lnTo>
                    <a:pt x="3036006" y="859168"/>
                  </a:lnTo>
                  <a:cubicBezTo>
                    <a:pt x="3038546" y="859168"/>
                    <a:pt x="3042356" y="859168"/>
                    <a:pt x="3036006" y="859168"/>
                  </a:cubicBezTo>
                  <a:cubicBezTo>
                    <a:pt x="3036006" y="859168"/>
                    <a:pt x="3036006" y="859168"/>
                    <a:pt x="3037276" y="859168"/>
                  </a:cubicBezTo>
                  <a:lnTo>
                    <a:pt x="3039815" y="859168"/>
                  </a:lnTo>
                  <a:lnTo>
                    <a:pt x="3039815" y="859168"/>
                  </a:lnTo>
                  <a:cubicBezTo>
                    <a:pt x="3038546" y="859168"/>
                    <a:pt x="3038546" y="859168"/>
                    <a:pt x="3037276" y="859168"/>
                  </a:cubicBezTo>
                  <a:cubicBezTo>
                    <a:pt x="3036006" y="859168"/>
                    <a:pt x="3033465" y="859168"/>
                    <a:pt x="3030926" y="859168"/>
                  </a:cubicBezTo>
                  <a:cubicBezTo>
                    <a:pt x="3030926" y="859168"/>
                    <a:pt x="3032196" y="859168"/>
                    <a:pt x="3032196" y="859168"/>
                  </a:cubicBezTo>
                  <a:cubicBezTo>
                    <a:pt x="3032196" y="859168"/>
                    <a:pt x="3032196" y="859168"/>
                    <a:pt x="3033465" y="859168"/>
                  </a:cubicBezTo>
                  <a:lnTo>
                    <a:pt x="3028385" y="859168"/>
                  </a:lnTo>
                  <a:lnTo>
                    <a:pt x="3034735" y="859168"/>
                  </a:lnTo>
                  <a:lnTo>
                    <a:pt x="3036006" y="859168"/>
                  </a:lnTo>
                  <a:lnTo>
                    <a:pt x="3036006" y="859168"/>
                  </a:lnTo>
                  <a:cubicBezTo>
                    <a:pt x="3042356" y="859168"/>
                    <a:pt x="3039815" y="859168"/>
                    <a:pt x="3037276" y="859168"/>
                  </a:cubicBezTo>
                  <a:cubicBezTo>
                    <a:pt x="3036006" y="859168"/>
                    <a:pt x="3033465" y="859168"/>
                    <a:pt x="3037276" y="859168"/>
                  </a:cubicBezTo>
                  <a:lnTo>
                    <a:pt x="3041085" y="859168"/>
                  </a:lnTo>
                  <a:lnTo>
                    <a:pt x="3039815" y="859168"/>
                  </a:lnTo>
                  <a:lnTo>
                    <a:pt x="3046165" y="859168"/>
                  </a:lnTo>
                  <a:cubicBezTo>
                    <a:pt x="3046165" y="859168"/>
                    <a:pt x="3047435" y="859168"/>
                    <a:pt x="3047435" y="859168"/>
                  </a:cubicBezTo>
                  <a:lnTo>
                    <a:pt x="3048706" y="859168"/>
                  </a:lnTo>
                  <a:lnTo>
                    <a:pt x="3047435" y="859168"/>
                  </a:lnTo>
                  <a:lnTo>
                    <a:pt x="3047435" y="859168"/>
                  </a:lnTo>
                  <a:lnTo>
                    <a:pt x="3043626" y="859168"/>
                  </a:lnTo>
                  <a:lnTo>
                    <a:pt x="3036006" y="859168"/>
                  </a:lnTo>
                  <a:cubicBezTo>
                    <a:pt x="3034735" y="859168"/>
                    <a:pt x="3034735" y="859168"/>
                    <a:pt x="3033465" y="859168"/>
                  </a:cubicBezTo>
                  <a:lnTo>
                    <a:pt x="3034735" y="859168"/>
                  </a:lnTo>
                  <a:lnTo>
                    <a:pt x="3036006" y="859168"/>
                  </a:lnTo>
                  <a:cubicBezTo>
                    <a:pt x="3037276" y="859168"/>
                    <a:pt x="3037276" y="859168"/>
                    <a:pt x="3037276" y="859168"/>
                  </a:cubicBezTo>
                  <a:cubicBezTo>
                    <a:pt x="3039815" y="859168"/>
                    <a:pt x="3042356" y="859168"/>
                    <a:pt x="3043626" y="859168"/>
                  </a:cubicBezTo>
                  <a:lnTo>
                    <a:pt x="3044896" y="859168"/>
                  </a:lnTo>
                  <a:lnTo>
                    <a:pt x="3041085" y="859168"/>
                  </a:lnTo>
                  <a:cubicBezTo>
                    <a:pt x="3041085" y="859168"/>
                    <a:pt x="3038546" y="859168"/>
                    <a:pt x="3037276" y="859168"/>
                  </a:cubicBezTo>
                  <a:cubicBezTo>
                    <a:pt x="3037276" y="859168"/>
                    <a:pt x="3034735" y="859168"/>
                    <a:pt x="3030926" y="859168"/>
                  </a:cubicBezTo>
                  <a:lnTo>
                    <a:pt x="3041085" y="859168"/>
                  </a:lnTo>
                  <a:cubicBezTo>
                    <a:pt x="3044896" y="859168"/>
                    <a:pt x="3044896" y="859168"/>
                    <a:pt x="3044896" y="859168"/>
                  </a:cubicBezTo>
                  <a:cubicBezTo>
                    <a:pt x="3044896" y="859168"/>
                    <a:pt x="3044896" y="859168"/>
                    <a:pt x="3048706" y="859168"/>
                  </a:cubicBezTo>
                  <a:lnTo>
                    <a:pt x="3044896" y="859168"/>
                  </a:lnTo>
                  <a:cubicBezTo>
                    <a:pt x="3043626" y="859168"/>
                    <a:pt x="3043626" y="859168"/>
                    <a:pt x="3043626" y="859168"/>
                  </a:cubicBezTo>
                  <a:cubicBezTo>
                    <a:pt x="3043626" y="859168"/>
                    <a:pt x="3043626" y="859168"/>
                    <a:pt x="3041085" y="859168"/>
                  </a:cubicBezTo>
                  <a:cubicBezTo>
                    <a:pt x="3043626" y="859168"/>
                    <a:pt x="3044896" y="859168"/>
                    <a:pt x="3044896" y="859168"/>
                  </a:cubicBezTo>
                  <a:cubicBezTo>
                    <a:pt x="3044896" y="859168"/>
                    <a:pt x="3044896" y="859168"/>
                    <a:pt x="3049976" y="859168"/>
                  </a:cubicBezTo>
                  <a:close/>
                  <a:moveTo>
                    <a:pt x="27940" y="495300"/>
                  </a:moveTo>
                  <a:lnTo>
                    <a:pt x="27940" y="488950"/>
                  </a:lnTo>
                  <a:lnTo>
                    <a:pt x="29210" y="488950"/>
                  </a:lnTo>
                  <a:cubicBezTo>
                    <a:pt x="27940" y="491490"/>
                    <a:pt x="27940" y="492760"/>
                    <a:pt x="27940" y="495300"/>
                  </a:cubicBezTo>
                  <a:close/>
                  <a:moveTo>
                    <a:pt x="38100" y="1102360"/>
                  </a:moveTo>
                  <a:cubicBezTo>
                    <a:pt x="38100" y="1098550"/>
                    <a:pt x="36830" y="1096010"/>
                    <a:pt x="36830" y="1093470"/>
                  </a:cubicBezTo>
                  <a:lnTo>
                    <a:pt x="38100" y="1093470"/>
                  </a:lnTo>
                  <a:lnTo>
                    <a:pt x="38100" y="1102360"/>
                  </a:lnTo>
                  <a:close/>
                  <a:moveTo>
                    <a:pt x="2975046" y="546100"/>
                  </a:moveTo>
                  <a:lnTo>
                    <a:pt x="2976316" y="577850"/>
                  </a:lnTo>
                  <a:lnTo>
                    <a:pt x="2967426" y="563880"/>
                  </a:lnTo>
                  <a:lnTo>
                    <a:pt x="2969966" y="591820"/>
                  </a:lnTo>
                  <a:cubicBezTo>
                    <a:pt x="2975046" y="647700"/>
                    <a:pt x="2973776" y="669290"/>
                    <a:pt x="2972506" y="718820"/>
                  </a:cubicBezTo>
                  <a:lnTo>
                    <a:pt x="2971236" y="741680"/>
                  </a:lnTo>
                  <a:lnTo>
                    <a:pt x="2968696" y="762000"/>
                  </a:lnTo>
                  <a:cubicBezTo>
                    <a:pt x="2966156" y="786130"/>
                    <a:pt x="2966156" y="817880"/>
                    <a:pt x="2967426" y="843280"/>
                  </a:cubicBezTo>
                  <a:lnTo>
                    <a:pt x="2963616" y="843280"/>
                  </a:lnTo>
                  <a:lnTo>
                    <a:pt x="2963616" y="859168"/>
                  </a:lnTo>
                  <a:lnTo>
                    <a:pt x="2967426" y="859168"/>
                  </a:lnTo>
                  <a:lnTo>
                    <a:pt x="2972506" y="859168"/>
                  </a:lnTo>
                  <a:lnTo>
                    <a:pt x="2967426" y="859168"/>
                  </a:lnTo>
                  <a:cubicBezTo>
                    <a:pt x="2967426" y="859168"/>
                    <a:pt x="2967426" y="859168"/>
                    <a:pt x="2968696" y="859168"/>
                  </a:cubicBezTo>
                  <a:lnTo>
                    <a:pt x="2959806" y="859168"/>
                  </a:lnTo>
                  <a:lnTo>
                    <a:pt x="2959806" y="859168"/>
                  </a:lnTo>
                  <a:lnTo>
                    <a:pt x="2964886" y="859168"/>
                  </a:lnTo>
                  <a:cubicBezTo>
                    <a:pt x="2963616" y="859168"/>
                    <a:pt x="2963616" y="859168"/>
                    <a:pt x="2962346" y="859168"/>
                  </a:cubicBezTo>
                  <a:cubicBezTo>
                    <a:pt x="2961076" y="859168"/>
                    <a:pt x="2959806" y="859168"/>
                    <a:pt x="2958536" y="859168"/>
                  </a:cubicBezTo>
                  <a:lnTo>
                    <a:pt x="2957266" y="859168"/>
                  </a:lnTo>
                  <a:cubicBezTo>
                    <a:pt x="2955996" y="859168"/>
                    <a:pt x="2957266" y="859168"/>
                    <a:pt x="2959806" y="859168"/>
                  </a:cubicBezTo>
                  <a:cubicBezTo>
                    <a:pt x="2962346" y="859168"/>
                    <a:pt x="2964886" y="859168"/>
                    <a:pt x="2962346" y="859168"/>
                  </a:cubicBezTo>
                  <a:lnTo>
                    <a:pt x="2962346" y="859168"/>
                  </a:lnTo>
                  <a:cubicBezTo>
                    <a:pt x="2963616" y="859168"/>
                    <a:pt x="2963616" y="859168"/>
                    <a:pt x="2964886" y="859168"/>
                  </a:cubicBezTo>
                  <a:cubicBezTo>
                    <a:pt x="2964886" y="859168"/>
                    <a:pt x="2963616" y="859168"/>
                    <a:pt x="2963616" y="859168"/>
                  </a:cubicBezTo>
                  <a:cubicBezTo>
                    <a:pt x="2962346" y="859168"/>
                    <a:pt x="2959806" y="859168"/>
                    <a:pt x="2964886" y="859168"/>
                  </a:cubicBezTo>
                  <a:lnTo>
                    <a:pt x="2955996" y="859168"/>
                  </a:lnTo>
                  <a:lnTo>
                    <a:pt x="2955996" y="859168"/>
                  </a:lnTo>
                  <a:cubicBezTo>
                    <a:pt x="2955996" y="859168"/>
                    <a:pt x="2957266" y="859168"/>
                    <a:pt x="2963616" y="859168"/>
                  </a:cubicBezTo>
                  <a:cubicBezTo>
                    <a:pt x="2966156" y="859168"/>
                    <a:pt x="2967426" y="859168"/>
                    <a:pt x="2969966" y="859168"/>
                  </a:cubicBezTo>
                  <a:cubicBezTo>
                    <a:pt x="2969966" y="859168"/>
                    <a:pt x="2969966" y="859168"/>
                    <a:pt x="2971236" y="859168"/>
                  </a:cubicBezTo>
                  <a:cubicBezTo>
                    <a:pt x="2972506" y="859168"/>
                    <a:pt x="2971236" y="859168"/>
                    <a:pt x="2971236" y="859168"/>
                  </a:cubicBezTo>
                  <a:cubicBezTo>
                    <a:pt x="2969966" y="859168"/>
                    <a:pt x="2968696" y="859168"/>
                    <a:pt x="2966156" y="859168"/>
                  </a:cubicBezTo>
                  <a:cubicBezTo>
                    <a:pt x="2962346" y="859168"/>
                    <a:pt x="2961076" y="859168"/>
                    <a:pt x="2961076" y="859168"/>
                  </a:cubicBezTo>
                  <a:lnTo>
                    <a:pt x="2962346" y="859168"/>
                  </a:lnTo>
                  <a:cubicBezTo>
                    <a:pt x="2966156" y="859168"/>
                    <a:pt x="2969966" y="859168"/>
                    <a:pt x="2969966" y="859168"/>
                  </a:cubicBezTo>
                  <a:lnTo>
                    <a:pt x="2968696" y="859168"/>
                  </a:lnTo>
                  <a:lnTo>
                    <a:pt x="2968696" y="859168"/>
                  </a:lnTo>
                  <a:cubicBezTo>
                    <a:pt x="2967426" y="859168"/>
                    <a:pt x="2966156" y="859168"/>
                    <a:pt x="2959806" y="859168"/>
                  </a:cubicBezTo>
                  <a:cubicBezTo>
                    <a:pt x="2952186" y="859168"/>
                    <a:pt x="2952186" y="859168"/>
                    <a:pt x="2949646" y="859168"/>
                  </a:cubicBezTo>
                  <a:lnTo>
                    <a:pt x="2948376" y="859168"/>
                  </a:lnTo>
                  <a:lnTo>
                    <a:pt x="2952186" y="859168"/>
                  </a:lnTo>
                  <a:cubicBezTo>
                    <a:pt x="2958536" y="859168"/>
                    <a:pt x="2958536" y="859168"/>
                    <a:pt x="2958536" y="859168"/>
                  </a:cubicBezTo>
                  <a:cubicBezTo>
                    <a:pt x="2958536" y="859168"/>
                    <a:pt x="2961076" y="859168"/>
                    <a:pt x="2967426" y="859168"/>
                  </a:cubicBezTo>
                  <a:lnTo>
                    <a:pt x="2966156" y="859168"/>
                  </a:lnTo>
                  <a:lnTo>
                    <a:pt x="2963616" y="859168"/>
                  </a:lnTo>
                  <a:cubicBezTo>
                    <a:pt x="2959806" y="859168"/>
                    <a:pt x="2962346" y="859168"/>
                    <a:pt x="2966156" y="859168"/>
                  </a:cubicBezTo>
                  <a:cubicBezTo>
                    <a:pt x="2969966" y="859168"/>
                    <a:pt x="2973776" y="859168"/>
                    <a:pt x="2972506" y="859168"/>
                  </a:cubicBezTo>
                  <a:cubicBezTo>
                    <a:pt x="2971236" y="859168"/>
                    <a:pt x="2971236" y="859168"/>
                    <a:pt x="2969966" y="859168"/>
                  </a:cubicBezTo>
                  <a:lnTo>
                    <a:pt x="2966156" y="859168"/>
                  </a:lnTo>
                  <a:lnTo>
                    <a:pt x="2969966" y="859168"/>
                  </a:lnTo>
                  <a:lnTo>
                    <a:pt x="2969966" y="859168"/>
                  </a:lnTo>
                  <a:lnTo>
                    <a:pt x="2967426" y="859168"/>
                  </a:lnTo>
                  <a:lnTo>
                    <a:pt x="2968696" y="859168"/>
                  </a:lnTo>
                  <a:lnTo>
                    <a:pt x="2963616" y="859168"/>
                  </a:lnTo>
                  <a:lnTo>
                    <a:pt x="2968696" y="859168"/>
                  </a:lnTo>
                  <a:cubicBezTo>
                    <a:pt x="2969966" y="859168"/>
                    <a:pt x="2972506" y="859168"/>
                    <a:pt x="2973776" y="859168"/>
                  </a:cubicBezTo>
                  <a:lnTo>
                    <a:pt x="2969966" y="859168"/>
                  </a:lnTo>
                  <a:cubicBezTo>
                    <a:pt x="2961076" y="859168"/>
                    <a:pt x="2962346" y="859168"/>
                    <a:pt x="2963616" y="859168"/>
                  </a:cubicBezTo>
                  <a:cubicBezTo>
                    <a:pt x="2964886" y="859168"/>
                    <a:pt x="2964886" y="859168"/>
                    <a:pt x="2966156" y="859168"/>
                  </a:cubicBezTo>
                  <a:lnTo>
                    <a:pt x="2961076" y="863600"/>
                  </a:lnTo>
                  <a:cubicBezTo>
                    <a:pt x="2959806" y="867410"/>
                    <a:pt x="2959806" y="869950"/>
                    <a:pt x="2958536" y="873760"/>
                  </a:cubicBezTo>
                  <a:lnTo>
                    <a:pt x="2966156" y="873760"/>
                  </a:lnTo>
                  <a:lnTo>
                    <a:pt x="2966156" y="883920"/>
                  </a:lnTo>
                  <a:lnTo>
                    <a:pt x="2961076" y="883920"/>
                  </a:lnTo>
                  <a:cubicBezTo>
                    <a:pt x="2958536" y="896620"/>
                    <a:pt x="2957266" y="918210"/>
                    <a:pt x="2955996" y="946150"/>
                  </a:cubicBezTo>
                  <a:cubicBezTo>
                    <a:pt x="2954726" y="966470"/>
                    <a:pt x="2954726" y="988060"/>
                    <a:pt x="2952186" y="1013460"/>
                  </a:cubicBezTo>
                  <a:lnTo>
                    <a:pt x="2964886" y="1014730"/>
                  </a:lnTo>
                  <a:cubicBezTo>
                    <a:pt x="2966156" y="1012190"/>
                    <a:pt x="2966156" y="1005840"/>
                    <a:pt x="2967426" y="999490"/>
                  </a:cubicBezTo>
                  <a:lnTo>
                    <a:pt x="2971236" y="999490"/>
                  </a:lnTo>
                  <a:cubicBezTo>
                    <a:pt x="2971236" y="1007110"/>
                    <a:pt x="2972506" y="1016000"/>
                    <a:pt x="2973776" y="1024890"/>
                  </a:cubicBezTo>
                  <a:cubicBezTo>
                    <a:pt x="2968696" y="1031240"/>
                    <a:pt x="2968696" y="1049020"/>
                    <a:pt x="2969966" y="1087120"/>
                  </a:cubicBezTo>
                  <a:lnTo>
                    <a:pt x="2969966" y="1097280"/>
                  </a:lnTo>
                  <a:lnTo>
                    <a:pt x="2961076" y="1094740"/>
                  </a:lnTo>
                  <a:lnTo>
                    <a:pt x="2961076" y="1104900"/>
                  </a:lnTo>
                  <a:cubicBezTo>
                    <a:pt x="2962346" y="1135380"/>
                    <a:pt x="2964886" y="1144270"/>
                    <a:pt x="2967426" y="1155700"/>
                  </a:cubicBezTo>
                  <a:cubicBezTo>
                    <a:pt x="2968696" y="1160780"/>
                    <a:pt x="2969966" y="1167130"/>
                    <a:pt x="2971236" y="1176020"/>
                  </a:cubicBezTo>
                  <a:cubicBezTo>
                    <a:pt x="2969966" y="1223010"/>
                    <a:pt x="2964886" y="1235710"/>
                    <a:pt x="2959806" y="1245870"/>
                  </a:cubicBezTo>
                  <a:lnTo>
                    <a:pt x="2958536" y="1248410"/>
                  </a:lnTo>
                  <a:lnTo>
                    <a:pt x="2958536" y="1250950"/>
                  </a:lnTo>
                  <a:cubicBezTo>
                    <a:pt x="2958536" y="1280160"/>
                    <a:pt x="2958536" y="1283970"/>
                    <a:pt x="2964886" y="1285240"/>
                  </a:cubicBezTo>
                  <a:cubicBezTo>
                    <a:pt x="2967426" y="1285240"/>
                    <a:pt x="2968696" y="1285240"/>
                    <a:pt x="2969966" y="1283970"/>
                  </a:cubicBezTo>
                  <a:lnTo>
                    <a:pt x="2969966" y="1291590"/>
                  </a:lnTo>
                  <a:cubicBezTo>
                    <a:pt x="2967426" y="1357630"/>
                    <a:pt x="2969966" y="1405890"/>
                    <a:pt x="2973776" y="1479550"/>
                  </a:cubicBezTo>
                  <a:lnTo>
                    <a:pt x="2975046" y="1492250"/>
                  </a:lnTo>
                  <a:cubicBezTo>
                    <a:pt x="2968696" y="1492250"/>
                    <a:pt x="2968696" y="1498600"/>
                    <a:pt x="2967426" y="1501140"/>
                  </a:cubicBezTo>
                  <a:lnTo>
                    <a:pt x="2967426" y="1502410"/>
                  </a:lnTo>
                  <a:lnTo>
                    <a:pt x="2971236" y="1527810"/>
                  </a:lnTo>
                  <a:lnTo>
                    <a:pt x="2968696" y="1524000"/>
                  </a:lnTo>
                  <a:lnTo>
                    <a:pt x="2969966" y="1551940"/>
                  </a:lnTo>
                  <a:cubicBezTo>
                    <a:pt x="2971236" y="1568450"/>
                    <a:pt x="2972506" y="1572260"/>
                    <a:pt x="2975046" y="1576070"/>
                  </a:cubicBezTo>
                  <a:cubicBezTo>
                    <a:pt x="2976316" y="1578610"/>
                    <a:pt x="2978856" y="1581150"/>
                    <a:pt x="2980126" y="1611630"/>
                  </a:cubicBezTo>
                  <a:lnTo>
                    <a:pt x="2980126" y="1614170"/>
                  </a:lnTo>
                  <a:cubicBezTo>
                    <a:pt x="2982666" y="1620520"/>
                    <a:pt x="2981396" y="1635760"/>
                    <a:pt x="2980126" y="1645920"/>
                  </a:cubicBezTo>
                  <a:lnTo>
                    <a:pt x="2966156" y="1644650"/>
                  </a:lnTo>
                  <a:lnTo>
                    <a:pt x="2940756" y="1642110"/>
                  </a:lnTo>
                  <a:cubicBezTo>
                    <a:pt x="2920436" y="1640840"/>
                    <a:pt x="2901386" y="1642110"/>
                    <a:pt x="2886146" y="1643380"/>
                  </a:cubicBezTo>
                  <a:lnTo>
                    <a:pt x="2886146" y="1639570"/>
                  </a:lnTo>
                  <a:lnTo>
                    <a:pt x="2881066" y="1637030"/>
                  </a:lnTo>
                  <a:lnTo>
                    <a:pt x="2834076" y="1640840"/>
                  </a:lnTo>
                  <a:cubicBezTo>
                    <a:pt x="2789626" y="1643380"/>
                    <a:pt x="2782006" y="1644650"/>
                    <a:pt x="2736286" y="1649730"/>
                  </a:cubicBezTo>
                  <a:cubicBezTo>
                    <a:pt x="2709616" y="1647190"/>
                    <a:pt x="2682946" y="1645920"/>
                    <a:pt x="2656276" y="1645920"/>
                  </a:cubicBezTo>
                  <a:lnTo>
                    <a:pt x="2642306" y="1645920"/>
                  </a:lnTo>
                  <a:cubicBezTo>
                    <a:pt x="2632146" y="1644650"/>
                    <a:pt x="2619446" y="1643380"/>
                    <a:pt x="2602936" y="1643380"/>
                  </a:cubicBezTo>
                  <a:lnTo>
                    <a:pt x="2602936" y="1645920"/>
                  </a:lnTo>
                  <a:lnTo>
                    <a:pt x="2600396" y="1645920"/>
                  </a:lnTo>
                  <a:cubicBezTo>
                    <a:pt x="2599126" y="1644650"/>
                    <a:pt x="2597856" y="1644650"/>
                    <a:pt x="2596586" y="1643380"/>
                  </a:cubicBezTo>
                  <a:lnTo>
                    <a:pt x="2594046" y="1643380"/>
                  </a:lnTo>
                  <a:cubicBezTo>
                    <a:pt x="2582616" y="1645920"/>
                    <a:pt x="2569916" y="1647190"/>
                    <a:pt x="2554676" y="1648460"/>
                  </a:cubicBezTo>
                  <a:lnTo>
                    <a:pt x="2536896" y="1640840"/>
                  </a:lnTo>
                  <a:lnTo>
                    <a:pt x="2530546" y="1645920"/>
                  </a:lnTo>
                  <a:lnTo>
                    <a:pt x="2414976" y="1640840"/>
                  </a:lnTo>
                  <a:cubicBezTo>
                    <a:pt x="2397196" y="1643380"/>
                    <a:pt x="2379416" y="1644650"/>
                    <a:pt x="2362906" y="1647190"/>
                  </a:cubicBezTo>
                  <a:cubicBezTo>
                    <a:pt x="2337506" y="1647190"/>
                    <a:pt x="2313376" y="1645920"/>
                    <a:pt x="2287976" y="1645920"/>
                  </a:cubicBezTo>
                  <a:lnTo>
                    <a:pt x="2287976" y="1640840"/>
                  </a:lnTo>
                  <a:lnTo>
                    <a:pt x="2237176" y="1644650"/>
                  </a:lnTo>
                  <a:cubicBezTo>
                    <a:pt x="2228286" y="1644650"/>
                    <a:pt x="2220666" y="1644650"/>
                    <a:pt x="2210506" y="1643380"/>
                  </a:cubicBezTo>
                  <a:lnTo>
                    <a:pt x="2210506" y="1642110"/>
                  </a:lnTo>
                  <a:cubicBezTo>
                    <a:pt x="2184060" y="1638300"/>
                    <a:pt x="2156860" y="1637030"/>
                    <a:pt x="2124803" y="1637030"/>
                  </a:cubicBezTo>
                  <a:lnTo>
                    <a:pt x="2102460" y="1637030"/>
                  </a:lnTo>
                  <a:lnTo>
                    <a:pt x="2111203" y="1642110"/>
                  </a:lnTo>
                  <a:cubicBezTo>
                    <a:pt x="2105375" y="1642110"/>
                    <a:pt x="2101489" y="1640840"/>
                    <a:pt x="2096632" y="1640840"/>
                  </a:cubicBezTo>
                  <a:cubicBezTo>
                    <a:pt x="2093718" y="1640840"/>
                    <a:pt x="2090804" y="1639570"/>
                    <a:pt x="2087889" y="1639570"/>
                  </a:cubicBezTo>
                  <a:lnTo>
                    <a:pt x="2085947" y="1639570"/>
                  </a:lnTo>
                  <a:cubicBezTo>
                    <a:pt x="2083032" y="1640840"/>
                    <a:pt x="2079147" y="1642110"/>
                    <a:pt x="2077204" y="1644650"/>
                  </a:cubicBezTo>
                  <a:lnTo>
                    <a:pt x="2077204" y="1643380"/>
                  </a:lnTo>
                  <a:cubicBezTo>
                    <a:pt x="2054861" y="1639570"/>
                    <a:pt x="2039318" y="1640840"/>
                    <a:pt x="2026690" y="1644650"/>
                  </a:cubicBezTo>
                  <a:lnTo>
                    <a:pt x="2024747" y="1644650"/>
                  </a:lnTo>
                  <a:cubicBezTo>
                    <a:pt x="1978119" y="1644650"/>
                    <a:pt x="1925663" y="1644650"/>
                    <a:pt x="1914006" y="1637030"/>
                  </a:cubicBezTo>
                  <a:lnTo>
                    <a:pt x="1912063" y="1637030"/>
                  </a:lnTo>
                  <a:cubicBezTo>
                    <a:pt x="1895549" y="1637030"/>
                    <a:pt x="1890692" y="1637030"/>
                    <a:pt x="1889720" y="1643380"/>
                  </a:cubicBezTo>
                  <a:lnTo>
                    <a:pt x="1881949" y="1643380"/>
                  </a:lnTo>
                  <a:lnTo>
                    <a:pt x="1869320" y="1639570"/>
                  </a:lnTo>
                  <a:lnTo>
                    <a:pt x="1857663" y="1644650"/>
                  </a:lnTo>
                  <a:cubicBezTo>
                    <a:pt x="1851835" y="1644650"/>
                    <a:pt x="1846007" y="1644650"/>
                    <a:pt x="1842121" y="1643380"/>
                  </a:cubicBezTo>
                  <a:lnTo>
                    <a:pt x="1842121" y="1634490"/>
                  </a:lnTo>
                  <a:cubicBezTo>
                    <a:pt x="1817835" y="1631950"/>
                    <a:pt x="1781893" y="1633220"/>
                    <a:pt x="1755665" y="1634490"/>
                  </a:cubicBezTo>
                  <a:cubicBezTo>
                    <a:pt x="1744008" y="1634490"/>
                    <a:pt x="1733322" y="1635760"/>
                    <a:pt x="1727493" y="1635760"/>
                  </a:cubicBezTo>
                  <a:lnTo>
                    <a:pt x="1727493" y="1638300"/>
                  </a:lnTo>
                  <a:lnTo>
                    <a:pt x="1647837" y="1638300"/>
                  </a:lnTo>
                  <a:lnTo>
                    <a:pt x="1647837" y="1635760"/>
                  </a:lnTo>
                  <a:cubicBezTo>
                    <a:pt x="1644923" y="1637030"/>
                    <a:pt x="1642009" y="1637030"/>
                    <a:pt x="1640066" y="1638300"/>
                  </a:cubicBezTo>
                  <a:lnTo>
                    <a:pt x="1613838" y="1638300"/>
                  </a:lnTo>
                  <a:cubicBezTo>
                    <a:pt x="1544867" y="1638300"/>
                    <a:pt x="1472982" y="1638300"/>
                    <a:pt x="1409840" y="1642110"/>
                  </a:cubicBezTo>
                  <a:lnTo>
                    <a:pt x="1405954" y="1642110"/>
                  </a:lnTo>
                  <a:cubicBezTo>
                    <a:pt x="1399155" y="1642110"/>
                    <a:pt x="1393326" y="1643380"/>
                    <a:pt x="1386526" y="1643380"/>
                  </a:cubicBezTo>
                  <a:lnTo>
                    <a:pt x="1353498" y="1645920"/>
                  </a:lnTo>
                  <a:lnTo>
                    <a:pt x="1360298" y="1648460"/>
                  </a:lnTo>
                  <a:lnTo>
                    <a:pt x="1345727" y="1648460"/>
                  </a:lnTo>
                  <a:cubicBezTo>
                    <a:pt x="1340870" y="1644650"/>
                    <a:pt x="1332127" y="1642110"/>
                    <a:pt x="1326298" y="1639570"/>
                  </a:cubicBezTo>
                  <a:lnTo>
                    <a:pt x="1325327" y="1645920"/>
                  </a:lnTo>
                  <a:lnTo>
                    <a:pt x="1324355" y="1640840"/>
                  </a:lnTo>
                  <a:cubicBezTo>
                    <a:pt x="1321441" y="1642110"/>
                    <a:pt x="1302984" y="1640840"/>
                    <a:pt x="1287442" y="1640840"/>
                  </a:cubicBezTo>
                  <a:lnTo>
                    <a:pt x="1242756" y="1640840"/>
                  </a:lnTo>
                  <a:lnTo>
                    <a:pt x="1242756" y="1644650"/>
                  </a:lnTo>
                  <a:cubicBezTo>
                    <a:pt x="1238871" y="1644650"/>
                    <a:pt x="1235957" y="1644650"/>
                    <a:pt x="1232071" y="1645920"/>
                  </a:cubicBezTo>
                  <a:lnTo>
                    <a:pt x="1231099" y="1645920"/>
                  </a:lnTo>
                  <a:cubicBezTo>
                    <a:pt x="1220414" y="1647190"/>
                    <a:pt x="1208757" y="1648460"/>
                    <a:pt x="1195157" y="1649730"/>
                  </a:cubicBezTo>
                  <a:cubicBezTo>
                    <a:pt x="1196128" y="1648460"/>
                    <a:pt x="1196128" y="1647190"/>
                    <a:pt x="1197100" y="1645920"/>
                  </a:cubicBezTo>
                  <a:cubicBezTo>
                    <a:pt x="1198071" y="1639570"/>
                    <a:pt x="1192243" y="1635760"/>
                    <a:pt x="1189328" y="1634490"/>
                  </a:cubicBezTo>
                  <a:lnTo>
                    <a:pt x="1187386" y="1634490"/>
                  </a:lnTo>
                  <a:cubicBezTo>
                    <a:pt x="1161157" y="1633220"/>
                    <a:pt x="1156300" y="1634490"/>
                    <a:pt x="1152415" y="1638300"/>
                  </a:cubicBezTo>
                  <a:cubicBezTo>
                    <a:pt x="1151443" y="1639570"/>
                    <a:pt x="1148529" y="1640840"/>
                    <a:pt x="1127158" y="1639570"/>
                  </a:cubicBezTo>
                  <a:lnTo>
                    <a:pt x="1125215" y="1639570"/>
                  </a:lnTo>
                  <a:cubicBezTo>
                    <a:pt x="1122301" y="1640840"/>
                    <a:pt x="1120358" y="1642110"/>
                    <a:pt x="1119386" y="1643380"/>
                  </a:cubicBezTo>
                  <a:cubicBezTo>
                    <a:pt x="1094130" y="1644650"/>
                    <a:pt x="1085387" y="1645920"/>
                    <a:pt x="1078587" y="1647190"/>
                  </a:cubicBezTo>
                  <a:lnTo>
                    <a:pt x="1054301" y="1644650"/>
                  </a:lnTo>
                  <a:cubicBezTo>
                    <a:pt x="1045559" y="1643380"/>
                    <a:pt x="1040702" y="1643380"/>
                    <a:pt x="1037787" y="1642110"/>
                  </a:cubicBezTo>
                  <a:lnTo>
                    <a:pt x="1037787" y="1633220"/>
                  </a:lnTo>
                  <a:lnTo>
                    <a:pt x="922189" y="1630680"/>
                  </a:lnTo>
                  <a:lnTo>
                    <a:pt x="925103" y="1635760"/>
                  </a:lnTo>
                  <a:cubicBezTo>
                    <a:pt x="917332" y="1637030"/>
                    <a:pt x="901789" y="1639570"/>
                    <a:pt x="891103" y="1639570"/>
                  </a:cubicBezTo>
                  <a:cubicBezTo>
                    <a:pt x="886246" y="1639570"/>
                    <a:pt x="881389" y="1640840"/>
                    <a:pt x="877504" y="1640840"/>
                  </a:cubicBezTo>
                  <a:lnTo>
                    <a:pt x="840740" y="1640840"/>
                  </a:lnTo>
                  <a:lnTo>
                    <a:pt x="840740" y="1637030"/>
                  </a:lnTo>
                  <a:lnTo>
                    <a:pt x="836930" y="1638300"/>
                  </a:lnTo>
                  <a:cubicBezTo>
                    <a:pt x="830580" y="1639570"/>
                    <a:pt x="805180" y="1640840"/>
                    <a:pt x="778510" y="1642110"/>
                  </a:cubicBezTo>
                  <a:lnTo>
                    <a:pt x="778510" y="1637030"/>
                  </a:lnTo>
                  <a:cubicBezTo>
                    <a:pt x="754380" y="1635760"/>
                    <a:pt x="734060" y="1637030"/>
                    <a:pt x="713740" y="1639570"/>
                  </a:cubicBezTo>
                  <a:cubicBezTo>
                    <a:pt x="687070" y="1642110"/>
                    <a:pt x="660400" y="1644650"/>
                    <a:pt x="623570" y="1639570"/>
                  </a:cubicBezTo>
                  <a:cubicBezTo>
                    <a:pt x="614680" y="1639570"/>
                    <a:pt x="601980" y="1637030"/>
                    <a:pt x="589280" y="1635760"/>
                  </a:cubicBezTo>
                  <a:cubicBezTo>
                    <a:pt x="561340" y="1631950"/>
                    <a:pt x="551180" y="1630680"/>
                    <a:pt x="546100" y="1635760"/>
                  </a:cubicBezTo>
                  <a:lnTo>
                    <a:pt x="544830" y="1637030"/>
                  </a:lnTo>
                  <a:cubicBezTo>
                    <a:pt x="537210" y="1637030"/>
                    <a:pt x="529590" y="1637030"/>
                    <a:pt x="520700" y="1638300"/>
                  </a:cubicBezTo>
                  <a:cubicBezTo>
                    <a:pt x="497840" y="1639570"/>
                    <a:pt x="474980" y="1640840"/>
                    <a:pt x="448310" y="1637030"/>
                  </a:cubicBezTo>
                  <a:lnTo>
                    <a:pt x="445770" y="1637030"/>
                  </a:lnTo>
                  <a:cubicBezTo>
                    <a:pt x="444500" y="1637030"/>
                    <a:pt x="443230" y="1637030"/>
                    <a:pt x="443230" y="1638300"/>
                  </a:cubicBezTo>
                  <a:lnTo>
                    <a:pt x="429260" y="1635760"/>
                  </a:lnTo>
                  <a:cubicBezTo>
                    <a:pt x="416560" y="1633220"/>
                    <a:pt x="393700" y="1634490"/>
                    <a:pt x="373380" y="1635760"/>
                  </a:cubicBezTo>
                  <a:cubicBezTo>
                    <a:pt x="363220" y="1635760"/>
                    <a:pt x="351790" y="1637030"/>
                    <a:pt x="346710" y="1637030"/>
                  </a:cubicBezTo>
                  <a:lnTo>
                    <a:pt x="345440" y="1631950"/>
                  </a:lnTo>
                  <a:cubicBezTo>
                    <a:pt x="323850" y="1638300"/>
                    <a:pt x="297180" y="1638300"/>
                    <a:pt x="266700" y="1637030"/>
                  </a:cubicBezTo>
                  <a:cubicBezTo>
                    <a:pt x="242570" y="1635760"/>
                    <a:pt x="214630" y="1635760"/>
                    <a:pt x="185420" y="1638300"/>
                  </a:cubicBezTo>
                  <a:lnTo>
                    <a:pt x="189230" y="1633220"/>
                  </a:lnTo>
                  <a:lnTo>
                    <a:pt x="166370" y="1635760"/>
                  </a:lnTo>
                  <a:cubicBezTo>
                    <a:pt x="163830" y="1635760"/>
                    <a:pt x="161290" y="1635760"/>
                    <a:pt x="157480" y="1637030"/>
                  </a:cubicBezTo>
                  <a:lnTo>
                    <a:pt x="156210" y="1630680"/>
                  </a:lnTo>
                  <a:cubicBezTo>
                    <a:pt x="139700" y="1631950"/>
                    <a:pt x="123190" y="1633220"/>
                    <a:pt x="101600" y="1631950"/>
                  </a:cubicBezTo>
                  <a:lnTo>
                    <a:pt x="97790" y="1631950"/>
                  </a:lnTo>
                  <a:lnTo>
                    <a:pt x="87630" y="1630680"/>
                  </a:lnTo>
                  <a:lnTo>
                    <a:pt x="87630" y="1610360"/>
                  </a:lnTo>
                  <a:lnTo>
                    <a:pt x="74930" y="1610360"/>
                  </a:lnTo>
                  <a:lnTo>
                    <a:pt x="74930" y="1604010"/>
                  </a:lnTo>
                  <a:cubicBezTo>
                    <a:pt x="76200" y="1590040"/>
                    <a:pt x="77470" y="1581150"/>
                    <a:pt x="80010" y="1570990"/>
                  </a:cubicBezTo>
                  <a:lnTo>
                    <a:pt x="80010" y="1568450"/>
                  </a:lnTo>
                  <a:cubicBezTo>
                    <a:pt x="85090" y="1544320"/>
                    <a:pt x="88900" y="1517650"/>
                    <a:pt x="87630" y="1447800"/>
                  </a:cubicBezTo>
                  <a:lnTo>
                    <a:pt x="83820" y="1447800"/>
                  </a:lnTo>
                  <a:cubicBezTo>
                    <a:pt x="85090" y="1426210"/>
                    <a:pt x="86360" y="1408430"/>
                    <a:pt x="88900" y="1398270"/>
                  </a:cubicBezTo>
                  <a:cubicBezTo>
                    <a:pt x="88900" y="1350010"/>
                    <a:pt x="87630" y="1347470"/>
                    <a:pt x="81280" y="1347470"/>
                  </a:cubicBezTo>
                  <a:cubicBezTo>
                    <a:pt x="81280" y="1334770"/>
                    <a:pt x="80010" y="1324610"/>
                    <a:pt x="77470" y="1311910"/>
                  </a:cubicBezTo>
                  <a:cubicBezTo>
                    <a:pt x="76200" y="1301750"/>
                    <a:pt x="73660" y="1290320"/>
                    <a:pt x="73660" y="1276350"/>
                  </a:cubicBezTo>
                  <a:lnTo>
                    <a:pt x="78740" y="1276350"/>
                  </a:lnTo>
                  <a:lnTo>
                    <a:pt x="78740" y="1270000"/>
                  </a:lnTo>
                  <a:cubicBezTo>
                    <a:pt x="81280" y="1206500"/>
                    <a:pt x="77470" y="1198880"/>
                    <a:pt x="73660" y="1191260"/>
                  </a:cubicBezTo>
                  <a:cubicBezTo>
                    <a:pt x="72390" y="1188720"/>
                    <a:pt x="71120" y="1184910"/>
                    <a:pt x="69850" y="1174750"/>
                  </a:cubicBezTo>
                  <a:lnTo>
                    <a:pt x="78740" y="1173480"/>
                  </a:lnTo>
                  <a:lnTo>
                    <a:pt x="77470" y="1141730"/>
                  </a:lnTo>
                  <a:lnTo>
                    <a:pt x="86360" y="1155700"/>
                  </a:lnTo>
                  <a:lnTo>
                    <a:pt x="83820" y="1127760"/>
                  </a:lnTo>
                  <a:cubicBezTo>
                    <a:pt x="78740" y="1071880"/>
                    <a:pt x="80010" y="1050290"/>
                    <a:pt x="81280" y="1000760"/>
                  </a:cubicBezTo>
                  <a:lnTo>
                    <a:pt x="82550" y="977900"/>
                  </a:lnTo>
                  <a:lnTo>
                    <a:pt x="85090" y="957580"/>
                  </a:lnTo>
                  <a:cubicBezTo>
                    <a:pt x="87630" y="933450"/>
                    <a:pt x="87630" y="902970"/>
                    <a:pt x="86360" y="877570"/>
                  </a:cubicBezTo>
                  <a:lnTo>
                    <a:pt x="88900" y="877570"/>
                  </a:lnTo>
                  <a:cubicBezTo>
                    <a:pt x="87630" y="871220"/>
                    <a:pt x="87630" y="866140"/>
                    <a:pt x="87630" y="861060"/>
                  </a:cubicBezTo>
                  <a:lnTo>
                    <a:pt x="87630" y="859168"/>
                  </a:lnTo>
                  <a:lnTo>
                    <a:pt x="83820" y="859168"/>
                  </a:lnTo>
                  <a:lnTo>
                    <a:pt x="78740" y="859168"/>
                  </a:lnTo>
                  <a:lnTo>
                    <a:pt x="83820" y="859168"/>
                  </a:lnTo>
                  <a:cubicBezTo>
                    <a:pt x="83820" y="859168"/>
                    <a:pt x="83820" y="859168"/>
                    <a:pt x="82550" y="859168"/>
                  </a:cubicBezTo>
                  <a:lnTo>
                    <a:pt x="91440" y="859168"/>
                  </a:lnTo>
                  <a:lnTo>
                    <a:pt x="91440" y="859168"/>
                  </a:lnTo>
                  <a:lnTo>
                    <a:pt x="86360" y="859168"/>
                  </a:lnTo>
                  <a:cubicBezTo>
                    <a:pt x="87630" y="859168"/>
                    <a:pt x="87630" y="859168"/>
                    <a:pt x="88900" y="859168"/>
                  </a:cubicBezTo>
                  <a:cubicBezTo>
                    <a:pt x="90170" y="859168"/>
                    <a:pt x="91440" y="859168"/>
                    <a:pt x="92710" y="859168"/>
                  </a:cubicBezTo>
                  <a:lnTo>
                    <a:pt x="93980" y="859168"/>
                  </a:lnTo>
                  <a:cubicBezTo>
                    <a:pt x="95250" y="859168"/>
                    <a:pt x="92710" y="859168"/>
                    <a:pt x="91440" y="859168"/>
                  </a:cubicBezTo>
                  <a:cubicBezTo>
                    <a:pt x="88900" y="859168"/>
                    <a:pt x="86360" y="859168"/>
                    <a:pt x="88900" y="859168"/>
                  </a:cubicBezTo>
                  <a:lnTo>
                    <a:pt x="88900" y="859168"/>
                  </a:lnTo>
                  <a:cubicBezTo>
                    <a:pt x="87630" y="859168"/>
                    <a:pt x="87630" y="859168"/>
                    <a:pt x="86360" y="859168"/>
                  </a:cubicBezTo>
                  <a:cubicBezTo>
                    <a:pt x="86360" y="859168"/>
                    <a:pt x="87630" y="859168"/>
                    <a:pt x="87630" y="859168"/>
                  </a:cubicBezTo>
                  <a:cubicBezTo>
                    <a:pt x="88900" y="859168"/>
                    <a:pt x="91440" y="859168"/>
                    <a:pt x="86360" y="859168"/>
                  </a:cubicBezTo>
                  <a:lnTo>
                    <a:pt x="95250" y="859168"/>
                  </a:lnTo>
                  <a:lnTo>
                    <a:pt x="95250" y="859168"/>
                  </a:lnTo>
                  <a:cubicBezTo>
                    <a:pt x="95250" y="859168"/>
                    <a:pt x="93980" y="859168"/>
                    <a:pt x="87630" y="859168"/>
                  </a:cubicBezTo>
                  <a:cubicBezTo>
                    <a:pt x="85090" y="859168"/>
                    <a:pt x="83820" y="859168"/>
                    <a:pt x="81280" y="859168"/>
                  </a:cubicBezTo>
                  <a:cubicBezTo>
                    <a:pt x="81280" y="859168"/>
                    <a:pt x="81280" y="859168"/>
                    <a:pt x="80010" y="859168"/>
                  </a:cubicBezTo>
                  <a:cubicBezTo>
                    <a:pt x="78740" y="859168"/>
                    <a:pt x="80010" y="859168"/>
                    <a:pt x="80010" y="859168"/>
                  </a:cubicBezTo>
                  <a:cubicBezTo>
                    <a:pt x="81280" y="859168"/>
                    <a:pt x="82550" y="859168"/>
                    <a:pt x="85090" y="859168"/>
                  </a:cubicBezTo>
                  <a:cubicBezTo>
                    <a:pt x="88900" y="859168"/>
                    <a:pt x="90170" y="859168"/>
                    <a:pt x="90170" y="859168"/>
                  </a:cubicBezTo>
                  <a:lnTo>
                    <a:pt x="90170" y="859168"/>
                  </a:lnTo>
                  <a:lnTo>
                    <a:pt x="88900" y="859168"/>
                  </a:lnTo>
                  <a:cubicBezTo>
                    <a:pt x="85090" y="859168"/>
                    <a:pt x="81280" y="859168"/>
                    <a:pt x="81280" y="859168"/>
                  </a:cubicBezTo>
                  <a:lnTo>
                    <a:pt x="82550" y="859168"/>
                  </a:lnTo>
                  <a:lnTo>
                    <a:pt x="82550" y="859168"/>
                  </a:lnTo>
                  <a:cubicBezTo>
                    <a:pt x="83820" y="859168"/>
                    <a:pt x="85090" y="859168"/>
                    <a:pt x="91440" y="859168"/>
                  </a:cubicBezTo>
                  <a:cubicBezTo>
                    <a:pt x="99060" y="859168"/>
                    <a:pt x="99060" y="859168"/>
                    <a:pt x="101600" y="859168"/>
                  </a:cubicBezTo>
                  <a:lnTo>
                    <a:pt x="102870" y="859168"/>
                  </a:lnTo>
                  <a:lnTo>
                    <a:pt x="99060" y="859168"/>
                  </a:lnTo>
                  <a:cubicBezTo>
                    <a:pt x="92710" y="859168"/>
                    <a:pt x="92710" y="859168"/>
                    <a:pt x="92710" y="859168"/>
                  </a:cubicBezTo>
                  <a:cubicBezTo>
                    <a:pt x="92710" y="859168"/>
                    <a:pt x="90170" y="859168"/>
                    <a:pt x="83820" y="859168"/>
                  </a:cubicBezTo>
                  <a:lnTo>
                    <a:pt x="85090" y="859168"/>
                  </a:lnTo>
                  <a:lnTo>
                    <a:pt x="87630" y="859168"/>
                  </a:lnTo>
                  <a:cubicBezTo>
                    <a:pt x="91440" y="859168"/>
                    <a:pt x="88900" y="859168"/>
                    <a:pt x="85090" y="859168"/>
                  </a:cubicBezTo>
                  <a:cubicBezTo>
                    <a:pt x="81280" y="859168"/>
                    <a:pt x="77470" y="859168"/>
                    <a:pt x="78740" y="859168"/>
                  </a:cubicBezTo>
                  <a:cubicBezTo>
                    <a:pt x="80010" y="859168"/>
                    <a:pt x="80010" y="859168"/>
                    <a:pt x="81280" y="859168"/>
                  </a:cubicBezTo>
                  <a:lnTo>
                    <a:pt x="85090" y="859168"/>
                  </a:lnTo>
                  <a:lnTo>
                    <a:pt x="81280" y="859168"/>
                  </a:lnTo>
                  <a:lnTo>
                    <a:pt x="81280" y="859168"/>
                  </a:lnTo>
                  <a:lnTo>
                    <a:pt x="83820" y="859168"/>
                  </a:lnTo>
                  <a:lnTo>
                    <a:pt x="82550" y="859168"/>
                  </a:lnTo>
                  <a:lnTo>
                    <a:pt x="87630" y="859168"/>
                  </a:lnTo>
                  <a:lnTo>
                    <a:pt x="82550" y="859168"/>
                  </a:lnTo>
                  <a:cubicBezTo>
                    <a:pt x="81280" y="859168"/>
                    <a:pt x="78740" y="859168"/>
                    <a:pt x="77470" y="859168"/>
                  </a:cubicBezTo>
                  <a:lnTo>
                    <a:pt x="81280" y="859168"/>
                  </a:lnTo>
                  <a:cubicBezTo>
                    <a:pt x="90170" y="859168"/>
                    <a:pt x="88900" y="859168"/>
                    <a:pt x="87630" y="859168"/>
                  </a:cubicBezTo>
                  <a:cubicBezTo>
                    <a:pt x="86360" y="859168"/>
                    <a:pt x="86360" y="859168"/>
                    <a:pt x="85090" y="859168"/>
                  </a:cubicBezTo>
                  <a:lnTo>
                    <a:pt x="90170" y="853440"/>
                  </a:lnTo>
                  <a:cubicBezTo>
                    <a:pt x="88900" y="852170"/>
                    <a:pt x="88900" y="848360"/>
                    <a:pt x="90170" y="845820"/>
                  </a:cubicBezTo>
                  <a:lnTo>
                    <a:pt x="73660" y="845820"/>
                  </a:lnTo>
                  <a:lnTo>
                    <a:pt x="90170" y="845820"/>
                  </a:lnTo>
                  <a:cubicBezTo>
                    <a:pt x="93980" y="825500"/>
                    <a:pt x="95250" y="802640"/>
                    <a:pt x="96520" y="775970"/>
                  </a:cubicBezTo>
                  <a:cubicBezTo>
                    <a:pt x="97790" y="755650"/>
                    <a:pt x="97790" y="734060"/>
                    <a:pt x="100330" y="708660"/>
                  </a:cubicBezTo>
                  <a:lnTo>
                    <a:pt x="87630" y="707390"/>
                  </a:lnTo>
                  <a:cubicBezTo>
                    <a:pt x="86360" y="711200"/>
                    <a:pt x="86360" y="718820"/>
                    <a:pt x="83820" y="728980"/>
                  </a:cubicBezTo>
                  <a:cubicBezTo>
                    <a:pt x="82550" y="734060"/>
                    <a:pt x="82550" y="741680"/>
                    <a:pt x="81280" y="749300"/>
                  </a:cubicBezTo>
                  <a:cubicBezTo>
                    <a:pt x="81280" y="735330"/>
                    <a:pt x="81280" y="718820"/>
                    <a:pt x="78740" y="697230"/>
                  </a:cubicBezTo>
                  <a:cubicBezTo>
                    <a:pt x="83820" y="690880"/>
                    <a:pt x="83820" y="673100"/>
                    <a:pt x="82550" y="635000"/>
                  </a:cubicBezTo>
                  <a:lnTo>
                    <a:pt x="82550" y="624840"/>
                  </a:lnTo>
                  <a:lnTo>
                    <a:pt x="91440" y="627380"/>
                  </a:lnTo>
                  <a:lnTo>
                    <a:pt x="91440" y="617220"/>
                  </a:lnTo>
                  <a:cubicBezTo>
                    <a:pt x="90170" y="586740"/>
                    <a:pt x="87630" y="576580"/>
                    <a:pt x="85090" y="566420"/>
                  </a:cubicBezTo>
                  <a:cubicBezTo>
                    <a:pt x="83820" y="561340"/>
                    <a:pt x="82550" y="554990"/>
                    <a:pt x="81280" y="546100"/>
                  </a:cubicBezTo>
                  <a:cubicBezTo>
                    <a:pt x="82550" y="499110"/>
                    <a:pt x="87630" y="486410"/>
                    <a:pt x="92710" y="476250"/>
                  </a:cubicBezTo>
                  <a:lnTo>
                    <a:pt x="93980" y="473710"/>
                  </a:lnTo>
                  <a:lnTo>
                    <a:pt x="93980" y="471170"/>
                  </a:lnTo>
                  <a:cubicBezTo>
                    <a:pt x="93980" y="441960"/>
                    <a:pt x="93980" y="438150"/>
                    <a:pt x="87630" y="436880"/>
                  </a:cubicBezTo>
                  <a:cubicBezTo>
                    <a:pt x="85090" y="436880"/>
                    <a:pt x="83820" y="436880"/>
                    <a:pt x="82550" y="438150"/>
                  </a:cubicBezTo>
                  <a:lnTo>
                    <a:pt x="82550" y="430530"/>
                  </a:lnTo>
                  <a:cubicBezTo>
                    <a:pt x="85090" y="364490"/>
                    <a:pt x="82550" y="316230"/>
                    <a:pt x="78740" y="242570"/>
                  </a:cubicBezTo>
                  <a:lnTo>
                    <a:pt x="77470" y="229870"/>
                  </a:lnTo>
                  <a:cubicBezTo>
                    <a:pt x="83820" y="229870"/>
                    <a:pt x="83820" y="223520"/>
                    <a:pt x="85090" y="220980"/>
                  </a:cubicBezTo>
                  <a:lnTo>
                    <a:pt x="85090" y="219710"/>
                  </a:lnTo>
                  <a:lnTo>
                    <a:pt x="81280" y="194310"/>
                  </a:lnTo>
                  <a:lnTo>
                    <a:pt x="83820" y="198120"/>
                  </a:lnTo>
                  <a:lnTo>
                    <a:pt x="82550" y="171450"/>
                  </a:lnTo>
                  <a:cubicBezTo>
                    <a:pt x="81280" y="154940"/>
                    <a:pt x="80010" y="151130"/>
                    <a:pt x="77470" y="147320"/>
                  </a:cubicBezTo>
                  <a:cubicBezTo>
                    <a:pt x="76200" y="144780"/>
                    <a:pt x="73660" y="142240"/>
                    <a:pt x="72390" y="111760"/>
                  </a:cubicBezTo>
                  <a:lnTo>
                    <a:pt x="72390" y="109220"/>
                  </a:lnTo>
                  <a:cubicBezTo>
                    <a:pt x="69850" y="102870"/>
                    <a:pt x="71120" y="87630"/>
                    <a:pt x="72390" y="77470"/>
                  </a:cubicBezTo>
                  <a:lnTo>
                    <a:pt x="83820" y="78740"/>
                  </a:lnTo>
                  <a:lnTo>
                    <a:pt x="109220" y="81280"/>
                  </a:lnTo>
                  <a:cubicBezTo>
                    <a:pt x="129540" y="82550"/>
                    <a:pt x="148590" y="81280"/>
                    <a:pt x="163830" y="80010"/>
                  </a:cubicBezTo>
                  <a:lnTo>
                    <a:pt x="163830" y="83820"/>
                  </a:lnTo>
                  <a:lnTo>
                    <a:pt x="168910" y="86360"/>
                  </a:lnTo>
                  <a:lnTo>
                    <a:pt x="217170" y="82550"/>
                  </a:lnTo>
                  <a:cubicBezTo>
                    <a:pt x="261620" y="80010"/>
                    <a:pt x="269240" y="78740"/>
                    <a:pt x="314960" y="73660"/>
                  </a:cubicBezTo>
                  <a:cubicBezTo>
                    <a:pt x="346710" y="76200"/>
                    <a:pt x="377190" y="78740"/>
                    <a:pt x="408940" y="77470"/>
                  </a:cubicBezTo>
                  <a:cubicBezTo>
                    <a:pt x="419100" y="78740"/>
                    <a:pt x="431800" y="80010"/>
                    <a:pt x="448310" y="80010"/>
                  </a:cubicBezTo>
                  <a:lnTo>
                    <a:pt x="448310" y="77470"/>
                  </a:lnTo>
                  <a:lnTo>
                    <a:pt x="450850" y="77470"/>
                  </a:lnTo>
                  <a:cubicBezTo>
                    <a:pt x="452120" y="78740"/>
                    <a:pt x="453390" y="78740"/>
                    <a:pt x="454660" y="80010"/>
                  </a:cubicBezTo>
                  <a:lnTo>
                    <a:pt x="457200" y="80010"/>
                  </a:lnTo>
                  <a:cubicBezTo>
                    <a:pt x="468630" y="77470"/>
                    <a:pt x="481330" y="76200"/>
                    <a:pt x="496570" y="74930"/>
                  </a:cubicBezTo>
                  <a:lnTo>
                    <a:pt x="514350" y="82550"/>
                  </a:lnTo>
                  <a:lnTo>
                    <a:pt x="519430" y="78740"/>
                  </a:lnTo>
                  <a:lnTo>
                    <a:pt x="635000" y="85090"/>
                  </a:lnTo>
                  <a:cubicBezTo>
                    <a:pt x="652780" y="82550"/>
                    <a:pt x="670560" y="81280"/>
                    <a:pt x="687070" y="78740"/>
                  </a:cubicBezTo>
                  <a:cubicBezTo>
                    <a:pt x="712470" y="78740"/>
                    <a:pt x="736600" y="80010"/>
                    <a:pt x="762000" y="80010"/>
                  </a:cubicBezTo>
                  <a:lnTo>
                    <a:pt x="762000" y="85090"/>
                  </a:lnTo>
                  <a:lnTo>
                    <a:pt x="812800" y="81280"/>
                  </a:lnTo>
                  <a:cubicBezTo>
                    <a:pt x="821690" y="81280"/>
                    <a:pt x="830580" y="81280"/>
                    <a:pt x="840740" y="82550"/>
                  </a:cubicBezTo>
                  <a:lnTo>
                    <a:pt x="840740" y="85090"/>
                  </a:lnTo>
                  <a:cubicBezTo>
                    <a:pt x="868761" y="83820"/>
                    <a:pt x="895960" y="85090"/>
                    <a:pt x="928017" y="85090"/>
                  </a:cubicBezTo>
                  <a:lnTo>
                    <a:pt x="950360" y="85090"/>
                  </a:lnTo>
                  <a:lnTo>
                    <a:pt x="941617" y="80010"/>
                  </a:lnTo>
                  <a:cubicBezTo>
                    <a:pt x="947445" y="80010"/>
                    <a:pt x="951331" y="81280"/>
                    <a:pt x="956188" y="81280"/>
                  </a:cubicBezTo>
                  <a:cubicBezTo>
                    <a:pt x="959103" y="81280"/>
                    <a:pt x="962017" y="82550"/>
                    <a:pt x="964931" y="82550"/>
                  </a:cubicBezTo>
                  <a:lnTo>
                    <a:pt x="966874" y="82550"/>
                  </a:lnTo>
                  <a:cubicBezTo>
                    <a:pt x="969788" y="81280"/>
                    <a:pt x="973674" y="80010"/>
                    <a:pt x="975617" y="77470"/>
                  </a:cubicBezTo>
                  <a:lnTo>
                    <a:pt x="975617" y="78740"/>
                  </a:lnTo>
                  <a:cubicBezTo>
                    <a:pt x="997959" y="83820"/>
                    <a:pt x="1013502" y="82550"/>
                    <a:pt x="1026130" y="78740"/>
                  </a:cubicBezTo>
                  <a:lnTo>
                    <a:pt x="1028073" y="78740"/>
                  </a:lnTo>
                  <a:cubicBezTo>
                    <a:pt x="1074701" y="78740"/>
                    <a:pt x="1127158" y="78740"/>
                    <a:pt x="1138815" y="86360"/>
                  </a:cubicBezTo>
                  <a:lnTo>
                    <a:pt x="1140757" y="86360"/>
                  </a:lnTo>
                  <a:cubicBezTo>
                    <a:pt x="1158243" y="86360"/>
                    <a:pt x="1162129" y="86360"/>
                    <a:pt x="1163100" y="80010"/>
                  </a:cubicBezTo>
                  <a:lnTo>
                    <a:pt x="1170871" y="80010"/>
                  </a:lnTo>
                  <a:lnTo>
                    <a:pt x="1183500" y="83820"/>
                  </a:lnTo>
                  <a:lnTo>
                    <a:pt x="1195157" y="78740"/>
                  </a:lnTo>
                  <a:cubicBezTo>
                    <a:pt x="1200985" y="78740"/>
                    <a:pt x="1206814" y="78740"/>
                    <a:pt x="1210700" y="80010"/>
                  </a:cubicBezTo>
                  <a:lnTo>
                    <a:pt x="1210700" y="88900"/>
                  </a:lnTo>
                  <a:cubicBezTo>
                    <a:pt x="1234985" y="91440"/>
                    <a:pt x="1270927" y="90170"/>
                    <a:pt x="1297156" y="88900"/>
                  </a:cubicBezTo>
                  <a:cubicBezTo>
                    <a:pt x="1308813" y="88900"/>
                    <a:pt x="1319498" y="87630"/>
                    <a:pt x="1325327" y="87630"/>
                  </a:cubicBezTo>
                  <a:lnTo>
                    <a:pt x="1325327" y="85090"/>
                  </a:lnTo>
                  <a:lnTo>
                    <a:pt x="1404983" y="85090"/>
                  </a:lnTo>
                  <a:lnTo>
                    <a:pt x="1404983" y="87630"/>
                  </a:lnTo>
                  <a:cubicBezTo>
                    <a:pt x="1407897" y="86360"/>
                    <a:pt x="1410811" y="86360"/>
                    <a:pt x="1412754" y="85090"/>
                  </a:cubicBezTo>
                  <a:lnTo>
                    <a:pt x="1438983" y="85090"/>
                  </a:lnTo>
                  <a:cubicBezTo>
                    <a:pt x="1507953" y="85090"/>
                    <a:pt x="1579838" y="85090"/>
                    <a:pt x="1642980" y="81280"/>
                  </a:cubicBezTo>
                  <a:lnTo>
                    <a:pt x="1646866" y="81280"/>
                  </a:lnTo>
                  <a:cubicBezTo>
                    <a:pt x="1653666" y="81280"/>
                    <a:pt x="1659494" y="80010"/>
                    <a:pt x="1666294" y="80010"/>
                  </a:cubicBezTo>
                  <a:lnTo>
                    <a:pt x="1699322" y="77470"/>
                  </a:lnTo>
                  <a:lnTo>
                    <a:pt x="1692522" y="74930"/>
                  </a:lnTo>
                  <a:lnTo>
                    <a:pt x="1707094" y="74930"/>
                  </a:lnTo>
                  <a:cubicBezTo>
                    <a:pt x="1711951" y="78740"/>
                    <a:pt x="1720693" y="81280"/>
                    <a:pt x="1726522" y="83820"/>
                  </a:cubicBezTo>
                  <a:lnTo>
                    <a:pt x="1727493" y="77470"/>
                  </a:lnTo>
                  <a:lnTo>
                    <a:pt x="1728465" y="82550"/>
                  </a:lnTo>
                  <a:cubicBezTo>
                    <a:pt x="1731379" y="81280"/>
                    <a:pt x="1749836" y="82550"/>
                    <a:pt x="1765379" y="82550"/>
                  </a:cubicBezTo>
                  <a:lnTo>
                    <a:pt x="1810064" y="82550"/>
                  </a:lnTo>
                  <a:lnTo>
                    <a:pt x="1810064" y="78740"/>
                  </a:lnTo>
                  <a:cubicBezTo>
                    <a:pt x="1813950" y="78740"/>
                    <a:pt x="1816864" y="78740"/>
                    <a:pt x="1820749" y="77470"/>
                  </a:cubicBezTo>
                  <a:lnTo>
                    <a:pt x="1821721" y="77470"/>
                  </a:lnTo>
                  <a:cubicBezTo>
                    <a:pt x="1832406" y="76200"/>
                    <a:pt x="1844064" y="74930"/>
                    <a:pt x="1857663" y="73660"/>
                  </a:cubicBezTo>
                  <a:cubicBezTo>
                    <a:pt x="1856692" y="74930"/>
                    <a:pt x="1856692" y="76200"/>
                    <a:pt x="1855720" y="77470"/>
                  </a:cubicBezTo>
                  <a:cubicBezTo>
                    <a:pt x="1854749" y="83820"/>
                    <a:pt x="1860578" y="87630"/>
                    <a:pt x="1863492" y="88900"/>
                  </a:cubicBezTo>
                  <a:lnTo>
                    <a:pt x="1865435" y="88900"/>
                  </a:lnTo>
                  <a:cubicBezTo>
                    <a:pt x="1891663" y="90170"/>
                    <a:pt x="1896520" y="88900"/>
                    <a:pt x="1900406" y="85090"/>
                  </a:cubicBezTo>
                  <a:cubicBezTo>
                    <a:pt x="1901377" y="83820"/>
                    <a:pt x="1903320" y="82550"/>
                    <a:pt x="1925662" y="83820"/>
                  </a:cubicBezTo>
                  <a:lnTo>
                    <a:pt x="1927605" y="83820"/>
                  </a:lnTo>
                  <a:cubicBezTo>
                    <a:pt x="1930520" y="82550"/>
                    <a:pt x="1932462" y="81280"/>
                    <a:pt x="1933434" y="80010"/>
                  </a:cubicBezTo>
                  <a:cubicBezTo>
                    <a:pt x="1958691" y="78740"/>
                    <a:pt x="1967433" y="77470"/>
                    <a:pt x="1974233" y="76200"/>
                  </a:cubicBezTo>
                  <a:lnTo>
                    <a:pt x="1998519" y="78740"/>
                  </a:lnTo>
                  <a:cubicBezTo>
                    <a:pt x="2007261" y="80010"/>
                    <a:pt x="2012118" y="80010"/>
                    <a:pt x="2015033" y="81280"/>
                  </a:cubicBezTo>
                  <a:lnTo>
                    <a:pt x="2015033" y="90170"/>
                  </a:lnTo>
                  <a:lnTo>
                    <a:pt x="2130632" y="92710"/>
                  </a:lnTo>
                  <a:lnTo>
                    <a:pt x="2126746" y="91440"/>
                  </a:lnTo>
                  <a:cubicBezTo>
                    <a:pt x="2134517" y="90170"/>
                    <a:pt x="2150060" y="87630"/>
                    <a:pt x="2160745" y="87630"/>
                  </a:cubicBezTo>
                  <a:cubicBezTo>
                    <a:pt x="2184060" y="85090"/>
                    <a:pt x="2193774" y="83820"/>
                    <a:pt x="2197806" y="81280"/>
                  </a:cubicBezTo>
                  <a:lnTo>
                    <a:pt x="2207966" y="81280"/>
                  </a:lnTo>
                  <a:lnTo>
                    <a:pt x="2210506" y="85090"/>
                  </a:lnTo>
                  <a:lnTo>
                    <a:pt x="2210506" y="63500"/>
                  </a:lnTo>
                  <a:lnTo>
                    <a:pt x="2213046" y="63500"/>
                  </a:lnTo>
                  <a:lnTo>
                    <a:pt x="2211776" y="85090"/>
                  </a:lnTo>
                  <a:lnTo>
                    <a:pt x="2215585" y="83820"/>
                  </a:lnTo>
                  <a:cubicBezTo>
                    <a:pt x="2221935" y="82550"/>
                    <a:pt x="2247335" y="81280"/>
                    <a:pt x="2274006" y="80010"/>
                  </a:cubicBezTo>
                  <a:lnTo>
                    <a:pt x="2274006" y="85090"/>
                  </a:lnTo>
                  <a:cubicBezTo>
                    <a:pt x="2298135" y="86360"/>
                    <a:pt x="2318456" y="85090"/>
                    <a:pt x="2338776" y="82550"/>
                  </a:cubicBezTo>
                  <a:cubicBezTo>
                    <a:pt x="2365446" y="80010"/>
                    <a:pt x="2392116" y="77470"/>
                    <a:pt x="2428946" y="82550"/>
                  </a:cubicBezTo>
                  <a:cubicBezTo>
                    <a:pt x="2437835" y="82550"/>
                    <a:pt x="2450535" y="85090"/>
                    <a:pt x="2463235" y="86360"/>
                  </a:cubicBezTo>
                  <a:cubicBezTo>
                    <a:pt x="2491176" y="90170"/>
                    <a:pt x="2501335" y="91440"/>
                    <a:pt x="2506416" y="86360"/>
                  </a:cubicBezTo>
                  <a:lnTo>
                    <a:pt x="2507685" y="85090"/>
                  </a:lnTo>
                  <a:cubicBezTo>
                    <a:pt x="2515306" y="85090"/>
                    <a:pt x="2522926" y="85090"/>
                    <a:pt x="2531816" y="83820"/>
                  </a:cubicBezTo>
                  <a:cubicBezTo>
                    <a:pt x="2554676" y="82550"/>
                    <a:pt x="2577535" y="81280"/>
                    <a:pt x="2604206" y="85090"/>
                  </a:cubicBezTo>
                  <a:lnTo>
                    <a:pt x="2606746" y="85090"/>
                  </a:lnTo>
                  <a:cubicBezTo>
                    <a:pt x="2608016" y="85090"/>
                    <a:pt x="2609285" y="85090"/>
                    <a:pt x="2609285" y="83820"/>
                  </a:cubicBezTo>
                  <a:lnTo>
                    <a:pt x="2623256" y="86360"/>
                  </a:lnTo>
                  <a:cubicBezTo>
                    <a:pt x="2635956" y="88900"/>
                    <a:pt x="2658816" y="87630"/>
                    <a:pt x="2679135" y="86360"/>
                  </a:cubicBezTo>
                  <a:cubicBezTo>
                    <a:pt x="2689296" y="86360"/>
                    <a:pt x="2700726" y="85090"/>
                    <a:pt x="2707076" y="85090"/>
                  </a:cubicBezTo>
                  <a:lnTo>
                    <a:pt x="2708346" y="90170"/>
                  </a:lnTo>
                  <a:cubicBezTo>
                    <a:pt x="2729935" y="83820"/>
                    <a:pt x="2756606" y="83820"/>
                    <a:pt x="2787085" y="85090"/>
                  </a:cubicBezTo>
                  <a:cubicBezTo>
                    <a:pt x="2811216" y="86360"/>
                    <a:pt x="2839156" y="86360"/>
                    <a:pt x="2868365" y="83820"/>
                  </a:cubicBezTo>
                  <a:lnTo>
                    <a:pt x="2864556" y="87630"/>
                  </a:lnTo>
                  <a:lnTo>
                    <a:pt x="2887415" y="85090"/>
                  </a:lnTo>
                  <a:cubicBezTo>
                    <a:pt x="2889956" y="85090"/>
                    <a:pt x="2892496" y="85090"/>
                    <a:pt x="2896306" y="83820"/>
                  </a:cubicBezTo>
                  <a:lnTo>
                    <a:pt x="2897576" y="90170"/>
                  </a:lnTo>
                  <a:cubicBezTo>
                    <a:pt x="2914085" y="88900"/>
                    <a:pt x="2930596" y="87630"/>
                    <a:pt x="2952185" y="88900"/>
                  </a:cubicBezTo>
                  <a:lnTo>
                    <a:pt x="2955996" y="88900"/>
                  </a:lnTo>
                  <a:lnTo>
                    <a:pt x="2966156" y="90170"/>
                  </a:lnTo>
                  <a:lnTo>
                    <a:pt x="2966156" y="109220"/>
                  </a:lnTo>
                  <a:lnTo>
                    <a:pt x="2978856" y="109220"/>
                  </a:lnTo>
                  <a:lnTo>
                    <a:pt x="2978856" y="115570"/>
                  </a:lnTo>
                  <a:cubicBezTo>
                    <a:pt x="2977585" y="129540"/>
                    <a:pt x="2976315" y="138430"/>
                    <a:pt x="2973776" y="148590"/>
                  </a:cubicBezTo>
                  <a:lnTo>
                    <a:pt x="2973776" y="151130"/>
                  </a:lnTo>
                  <a:cubicBezTo>
                    <a:pt x="2968696" y="176530"/>
                    <a:pt x="2964885" y="201930"/>
                    <a:pt x="2966156" y="271780"/>
                  </a:cubicBezTo>
                  <a:lnTo>
                    <a:pt x="2969965" y="271780"/>
                  </a:lnTo>
                  <a:cubicBezTo>
                    <a:pt x="2968696" y="293370"/>
                    <a:pt x="2967426" y="311150"/>
                    <a:pt x="2964885" y="321310"/>
                  </a:cubicBezTo>
                  <a:cubicBezTo>
                    <a:pt x="2964885" y="369570"/>
                    <a:pt x="2966156" y="372110"/>
                    <a:pt x="2972506" y="372110"/>
                  </a:cubicBezTo>
                  <a:cubicBezTo>
                    <a:pt x="2972506" y="384810"/>
                    <a:pt x="2973776" y="394970"/>
                    <a:pt x="2976315" y="407670"/>
                  </a:cubicBezTo>
                  <a:cubicBezTo>
                    <a:pt x="2977585" y="417830"/>
                    <a:pt x="2980126" y="429260"/>
                    <a:pt x="2980126" y="443230"/>
                  </a:cubicBezTo>
                  <a:lnTo>
                    <a:pt x="2975046" y="443230"/>
                  </a:lnTo>
                  <a:lnTo>
                    <a:pt x="2975046" y="449580"/>
                  </a:lnTo>
                  <a:cubicBezTo>
                    <a:pt x="2972506" y="513080"/>
                    <a:pt x="2976315" y="520700"/>
                    <a:pt x="2980126" y="528320"/>
                  </a:cubicBezTo>
                  <a:cubicBezTo>
                    <a:pt x="2981396" y="530860"/>
                    <a:pt x="2982665" y="534670"/>
                    <a:pt x="2983935" y="544830"/>
                  </a:cubicBezTo>
                  <a:lnTo>
                    <a:pt x="2975046" y="546100"/>
                  </a:lnTo>
                  <a:close/>
                  <a:moveTo>
                    <a:pt x="2978856" y="756920"/>
                  </a:moveTo>
                  <a:lnTo>
                    <a:pt x="2976315" y="751840"/>
                  </a:lnTo>
                  <a:lnTo>
                    <a:pt x="2977585" y="745490"/>
                  </a:lnTo>
                  <a:cubicBezTo>
                    <a:pt x="2978856" y="750570"/>
                    <a:pt x="2978856" y="754380"/>
                    <a:pt x="2978856" y="756920"/>
                  </a:cubicBezTo>
                  <a:close/>
                  <a:moveTo>
                    <a:pt x="73660" y="963930"/>
                  </a:moveTo>
                  <a:lnTo>
                    <a:pt x="76200" y="969010"/>
                  </a:lnTo>
                  <a:lnTo>
                    <a:pt x="74930" y="975360"/>
                  </a:lnTo>
                  <a:cubicBezTo>
                    <a:pt x="73660" y="971550"/>
                    <a:pt x="73660" y="967740"/>
                    <a:pt x="73660" y="963930"/>
                  </a:cubicBezTo>
                  <a:close/>
                  <a:moveTo>
                    <a:pt x="3014415" y="628650"/>
                  </a:moveTo>
                  <a:lnTo>
                    <a:pt x="3014415" y="619760"/>
                  </a:lnTo>
                  <a:cubicBezTo>
                    <a:pt x="3014415" y="623570"/>
                    <a:pt x="3015685" y="626110"/>
                    <a:pt x="3015685" y="628650"/>
                  </a:cubicBezTo>
                  <a:lnTo>
                    <a:pt x="3014415" y="628650"/>
                  </a:lnTo>
                  <a:close/>
                  <a:moveTo>
                    <a:pt x="3043626" y="859168"/>
                  </a:moveTo>
                  <a:lnTo>
                    <a:pt x="3039815" y="859168"/>
                  </a:lnTo>
                  <a:cubicBezTo>
                    <a:pt x="3041085" y="859168"/>
                    <a:pt x="3042356" y="859168"/>
                    <a:pt x="3043626" y="859168"/>
                  </a:cubicBezTo>
                  <a:close/>
                </a:path>
              </a:pathLst>
            </a:custGeom>
            <a:solidFill>
              <a:srgbClr val="AD9472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324585" y="1352139"/>
            <a:ext cx="6008315" cy="83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80"/>
              </a:lnSpc>
            </a:pPr>
            <a:r>
              <a:rPr lang="en-US" sz="5600" i="1" spc="280">
                <a:solidFill>
                  <a:srgbClr val="EFEBE0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2- Timelines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2793184"/>
            <a:ext cx="12644040" cy="774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000"/>
              </a:lnSpc>
              <a:buFont typeface="Arial"/>
              <a:buChar char="•"/>
            </a:pPr>
            <a:r>
              <a:rPr lang="en-US" sz="5000">
                <a:solidFill>
                  <a:srgbClr val="EFEBE0"/>
                </a:solidFill>
                <a:latin typeface="Frunchy Sage"/>
                <a:ea typeface="Frunchy Sage"/>
                <a:cs typeface="Frunchy Sage"/>
                <a:sym typeface="Frunchy Sage"/>
              </a:rPr>
              <a:t>Timelines are tools to help you organize time and events.</a:t>
            </a:r>
          </a:p>
        </p:txBody>
      </p:sp>
      <p:sp>
        <p:nvSpPr>
          <p:cNvPr id="6" name="Freeform 6"/>
          <p:cNvSpPr/>
          <p:nvPr/>
        </p:nvSpPr>
        <p:spPr>
          <a:xfrm>
            <a:off x="12644040" y="3902401"/>
            <a:ext cx="5113244" cy="2420341"/>
          </a:xfrm>
          <a:custGeom>
            <a:avLst/>
            <a:gdLst/>
            <a:ahLst/>
            <a:cxnLst/>
            <a:rect l="l" t="t" r="r" b="b"/>
            <a:pathLst>
              <a:path w="5113244" h="2420341">
                <a:moveTo>
                  <a:pt x="0" y="0"/>
                </a:moveTo>
                <a:lnTo>
                  <a:pt x="5113244" y="0"/>
                </a:lnTo>
                <a:lnTo>
                  <a:pt x="5113244" y="2420341"/>
                </a:lnTo>
                <a:lnTo>
                  <a:pt x="0" y="24203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427215" y="1193117"/>
            <a:ext cx="1832085" cy="1832085"/>
          </a:xfrm>
          <a:custGeom>
            <a:avLst/>
            <a:gdLst/>
            <a:ahLst/>
            <a:cxnLst/>
            <a:rect l="l" t="t" r="r" b="b"/>
            <a:pathLst>
              <a:path w="1832085" h="1832085">
                <a:moveTo>
                  <a:pt x="0" y="0"/>
                </a:moveTo>
                <a:lnTo>
                  <a:pt x="1832085" y="0"/>
                </a:lnTo>
                <a:lnTo>
                  <a:pt x="1832085" y="1832085"/>
                </a:lnTo>
                <a:lnTo>
                  <a:pt x="0" y="18320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0" y="3660569"/>
            <a:ext cx="12644040" cy="774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000"/>
              </a:lnSpc>
              <a:buFont typeface="Arial"/>
              <a:buChar char="•"/>
            </a:pPr>
            <a:r>
              <a:rPr lang="en-US" sz="5000">
                <a:solidFill>
                  <a:srgbClr val="EFEBE0"/>
                </a:solidFill>
                <a:latin typeface="Frunchy Sage"/>
                <a:ea typeface="Frunchy Sage"/>
                <a:cs typeface="Frunchy Sage"/>
                <a:sym typeface="Frunchy Sage"/>
              </a:rPr>
              <a:t>Another way to track the passage of time.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4510919"/>
            <a:ext cx="12644040" cy="140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000"/>
              </a:lnSpc>
              <a:buFont typeface="Arial"/>
              <a:buChar char="•"/>
            </a:pPr>
            <a:r>
              <a:rPr lang="en-US" sz="5000">
                <a:solidFill>
                  <a:srgbClr val="EFEBE0"/>
                </a:solidFill>
                <a:latin typeface="Frunchy Sage"/>
                <a:ea typeface="Frunchy Sage"/>
                <a:cs typeface="Frunchy Sage"/>
                <a:sym typeface="Frunchy Sage"/>
              </a:rPr>
              <a:t>A timeline is a diagram that shows chronological events or order of events within a period.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0" y="6009519"/>
            <a:ext cx="12644040" cy="140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000"/>
              </a:lnSpc>
              <a:buFont typeface="Arial"/>
              <a:buChar char="•"/>
            </a:pPr>
            <a:r>
              <a:rPr lang="en-US" sz="5000">
                <a:solidFill>
                  <a:srgbClr val="EFEBE0"/>
                </a:solidFill>
                <a:latin typeface="Frunchy Sage"/>
                <a:ea typeface="Frunchy Sage"/>
                <a:cs typeface="Frunchy Sage"/>
                <a:sym typeface="Frunchy Sage"/>
              </a:rPr>
              <a:t>Most timelines are divided into sections in which sections are evenly spaced.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7590379"/>
            <a:ext cx="12644040" cy="140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000"/>
              </a:lnSpc>
              <a:buFont typeface="Arial"/>
              <a:buChar char="•"/>
            </a:pPr>
            <a:r>
              <a:rPr lang="en-US" sz="5000">
                <a:solidFill>
                  <a:srgbClr val="EFEBE0"/>
                </a:solidFill>
                <a:latin typeface="Frunchy Sage"/>
                <a:ea typeface="Frunchy Sage"/>
                <a:cs typeface="Frunchy Sage"/>
                <a:sym typeface="Frunchy Sage"/>
              </a:rPr>
              <a:t>Events are placed on a timeline at the date when the event occured.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3052516" cy="1717040"/>
          </a:xfrm>
        </p:grpSpPr>
        <p:sp>
          <p:nvSpPr>
            <p:cNvPr id="3" name="Freeform 3"/>
            <p:cNvSpPr/>
            <p:nvPr/>
          </p:nvSpPr>
          <p:spPr>
            <a:xfrm>
              <a:off x="0" y="-2540"/>
              <a:ext cx="3052516" cy="1719580"/>
            </a:xfrm>
            <a:custGeom>
              <a:avLst/>
              <a:gdLst/>
              <a:ahLst/>
              <a:cxnLst/>
              <a:rect l="l" t="t" r="r" b="b"/>
              <a:pathLst>
                <a:path w="3052516" h="1719580">
                  <a:moveTo>
                    <a:pt x="3049976" y="859168"/>
                  </a:moveTo>
                  <a:lnTo>
                    <a:pt x="3052516" y="859168"/>
                  </a:lnTo>
                  <a:lnTo>
                    <a:pt x="3046166" y="859168"/>
                  </a:lnTo>
                  <a:lnTo>
                    <a:pt x="3046166" y="859168"/>
                  </a:lnTo>
                  <a:cubicBezTo>
                    <a:pt x="3046166" y="859168"/>
                    <a:pt x="3044896" y="859168"/>
                    <a:pt x="3043626" y="859168"/>
                  </a:cubicBezTo>
                  <a:lnTo>
                    <a:pt x="3043626" y="859168"/>
                  </a:lnTo>
                  <a:lnTo>
                    <a:pt x="3042356" y="859168"/>
                  </a:lnTo>
                  <a:cubicBezTo>
                    <a:pt x="3041085" y="859168"/>
                    <a:pt x="3037276" y="859168"/>
                    <a:pt x="3036006" y="859168"/>
                  </a:cubicBezTo>
                  <a:cubicBezTo>
                    <a:pt x="3036006" y="859168"/>
                    <a:pt x="3037276" y="859168"/>
                    <a:pt x="3038546" y="859168"/>
                  </a:cubicBezTo>
                  <a:cubicBezTo>
                    <a:pt x="3038546" y="859168"/>
                    <a:pt x="3039816" y="859168"/>
                    <a:pt x="3039816" y="859168"/>
                  </a:cubicBezTo>
                  <a:lnTo>
                    <a:pt x="3043626" y="859168"/>
                  </a:lnTo>
                  <a:lnTo>
                    <a:pt x="3043626" y="847090"/>
                  </a:lnTo>
                  <a:lnTo>
                    <a:pt x="3047435" y="847090"/>
                  </a:lnTo>
                  <a:lnTo>
                    <a:pt x="3047435" y="816610"/>
                  </a:lnTo>
                  <a:cubicBezTo>
                    <a:pt x="3049976" y="781050"/>
                    <a:pt x="3052516" y="726440"/>
                    <a:pt x="3049976" y="692150"/>
                  </a:cubicBezTo>
                  <a:cubicBezTo>
                    <a:pt x="3051246" y="674370"/>
                    <a:pt x="3048706" y="652780"/>
                    <a:pt x="3047435" y="641350"/>
                  </a:cubicBezTo>
                  <a:lnTo>
                    <a:pt x="3048706" y="641350"/>
                  </a:lnTo>
                  <a:lnTo>
                    <a:pt x="3044896" y="542290"/>
                  </a:lnTo>
                  <a:lnTo>
                    <a:pt x="3046166" y="541020"/>
                  </a:lnTo>
                  <a:lnTo>
                    <a:pt x="3046166" y="537210"/>
                  </a:lnTo>
                  <a:cubicBezTo>
                    <a:pt x="3046166" y="502920"/>
                    <a:pt x="3044896" y="468630"/>
                    <a:pt x="3044896" y="431800"/>
                  </a:cubicBezTo>
                  <a:cubicBezTo>
                    <a:pt x="3042356" y="361950"/>
                    <a:pt x="3041085" y="290830"/>
                    <a:pt x="3047435" y="213360"/>
                  </a:cubicBezTo>
                  <a:lnTo>
                    <a:pt x="3047435" y="207010"/>
                  </a:lnTo>
                  <a:cubicBezTo>
                    <a:pt x="3046166" y="191770"/>
                    <a:pt x="3046166" y="176530"/>
                    <a:pt x="3046166" y="158750"/>
                  </a:cubicBezTo>
                  <a:lnTo>
                    <a:pt x="3046166" y="80010"/>
                  </a:lnTo>
                  <a:lnTo>
                    <a:pt x="3051246" y="59690"/>
                  </a:lnTo>
                  <a:lnTo>
                    <a:pt x="3051246" y="8890"/>
                  </a:lnTo>
                  <a:lnTo>
                    <a:pt x="3044896" y="8890"/>
                  </a:lnTo>
                  <a:cubicBezTo>
                    <a:pt x="3006796" y="8890"/>
                    <a:pt x="2950916" y="7620"/>
                    <a:pt x="2935676" y="7620"/>
                  </a:cubicBezTo>
                  <a:cubicBezTo>
                    <a:pt x="2907735" y="7620"/>
                    <a:pt x="2892496" y="7620"/>
                    <a:pt x="2884876" y="8890"/>
                  </a:cubicBezTo>
                  <a:cubicBezTo>
                    <a:pt x="2851856" y="0"/>
                    <a:pt x="2773116" y="1270"/>
                    <a:pt x="2696916" y="3810"/>
                  </a:cubicBezTo>
                  <a:cubicBezTo>
                    <a:pt x="2658816" y="5080"/>
                    <a:pt x="2621986" y="5080"/>
                    <a:pt x="2596586" y="3810"/>
                  </a:cubicBezTo>
                  <a:lnTo>
                    <a:pt x="2592776" y="3810"/>
                  </a:lnTo>
                  <a:lnTo>
                    <a:pt x="2590236" y="10160"/>
                  </a:lnTo>
                  <a:cubicBezTo>
                    <a:pt x="2539436" y="10160"/>
                    <a:pt x="2489906" y="11430"/>
                    <a:pt x="2425136" y="13970"/>
                  </a:cubicBezTo>
                  <a:lnTo>
                    <a:pt x="2413706" y="13970"/>
                  </a:lnTo>
                  <a:lnTo>
                    <a:pt x="2414976" y="16510"/>
                  </a:lnTo>
                  <a:lnTo>
                    <a:pt x="2381956" y="16510"/>
                  </a:lnTo>
                  <a:lnTo>
                    <a:pt x="2381956" y="21590"/>
                  </a:lnTo>
                  <a:cubicBezTo>
                    <a:pt x="2359096" y="21590"/>
                    <a:pt x="2334966" y="20320"/>
                    <a:pt x="2308296" y="19050"/>
                  </a:cubicBezTo>
                  <a:cubicBezTo>
                    <a:pt x="2285435" y="17780"/>
                    <a:pt x="2262576" y="17780"/>
                    <a:pt x="2239716" y="16510"/>
                  </a:cubicBezTo>
                  <a:lnTo>
                    <a:pt x="2239716" y="15240"/>
                  </a:lnTo>
                  <a:cubicBezTo>
                    <a:pt x="2232096" y="13970"/>
                    <a:pt x="2223206" y="13970"/>
                    <a:pt x="2215585" y="12700"/>
                  </a:cubicBezTo>
                  <a:lnTo>
                    <a:pt x="2214316" y="44450"/>
                  </a:lnTo>
                  <a:lnTo>
                    <a:pt x="2210506" y="44450"/>
                  </a:lnTo>
                  <a:lnTo>
                    <a:pt x="2210506" y="13970"/>
                  </a:lnTo>
                  <a:cubicBezTo>
                    <a:pt x="2169488" y="10160"/>
                    <a:pt x="2129660" y="12700"/>
                    <a:pt x="2090803" y="15240"/>
                  </a:cubicBezTo>
                  <a:cubicBezTo>
                    <a:pt x="2050975" y="17780"/>
                    <a:pt x="2013090" y="20320"/>
                    <a:pt x="1978119" y="16510"/>
                  </a:cubicBezTo>
                  <a:cubicBezTo>
                    <a:pt x="1961605" y="17780"/>
                    <a:pt x="1948976" y="17780"/>
                    <a:pt x="1938291" y="16510"/>
                  </a:cubicBezTo>
                  <a:lnTo>
                    <a:pt x="1938291" y="15240"/>
                  </a:lnTo>
                  <a:lnTo>
                    <a:pt x="1905263" y="12700"/>
                  </a:lnTo>
                  <a:lnTo>
                    <a:pt x="1905263" y="16510"/>
                  </a:lnTo>
                  <a:cubicBezTo>
                    <a:pt x="1894577" y="16510"/>
                    <a:pt x="1882920" y="17780"/>
                    <a:pt x="1870292" y="17780"/>
                  </a:cubicBezTo>
                  <a:lnTo>
                    <a:pt x="1862520" y="12700"/>
                  </a:lnTo>
                  <a:lnTo>
                    <a:pt x="1857663" y="12700"/>
                  </a:lnTo>
                  <a:cubicBezTo>
                    <a:pt x="1845035" y="11430"/>
                    <a:pt x="1839206" y="11430"/>
                    <a:pt x="1837263" y="19050"/>
                  </a:cubicBezTo>
                  <a:lnTo>
                    <a:pt x="1837263" y="21590"/>
                  </a:lnTo>
                  <a:cubicBezTo>
                    <a:pt x="1832406" y="22860"/>
                    <a:pt x="1827549" y="22860"/>
                    <a:pt x="1823664" y="24130"/>
                  </a:cubicBezTo>
                  <a:cubicBezTo>
                    <a:pt x="1813950" y="19050"/>
                    <a:pt x="1801321" y="20320"/>
                    <a:pt x="1786750" y="20320"/>
                  </a:cubicBezTo>
                  <a:cubicBezTo>
                    <a:pt x="1772178" y="21590"/>
                    <a:pt x="1756636" y="21590"/>
                    <a:pt x="1745950" y="16510"/>
                  </a:cubicBezTo>
                  <a:lnTo>
                    <a:pt x="1744979" y="15240"/>
                  </a:lnTo>
                  <a:lnTo>
                    <a:pt x="1743036" y="15240"/>
                  </a:lnTo>
                  <a:cubicBezTo>
                    <a:pt x="1738179" y="16510"/>
                    <a:pt x="1718751" y="17780"/>
                    <a:pt x="1700294" y="19050"/>
                  </a:cubicBezTo>
                  <a:cubicBezTo>
                    <a:pt x="1682808" y="20320"/>
                    <a:pt x="1663380" y="21590"/>
                    <a:pt x="1647837" y="22860"/>
                  </a:cubicBezTo>
                  <a:cubicBezTo>
                    <a:pt x="1644923" y="20320"/>
                    <a:pt x="1639095" y="19050"/>
                    <a:pt x="1632295" y="19050"/>
                  </a:cubicBezTo>
                  <a:cubicBezTo>
                    <a:pt x="1609952" y="20320"/>
                    <a:pt x="1584695" y="21590"/>
                    <a:pt x="1553610" y="21590"/>
                  </a:cubicBezTo>
                  <a:lnTo>
                    <a:pt x="1552638" y="20320"/>
                  </a:lnTo>
                  <a:lnTo>
                    <a:pt x="1547781" y="21590"/>
                  </a:lnTo>
                  <a:cubicBezTo>
                    <a:pt x="1527381" y="21590"/>
                    <a:pt x="1506982" y="20320"/>
                    <a:pt x="1486582" y="20320"/>
                  </a:cubicBezTo>
                  <a:lnTo>
                    <a:pt x="1486582" y="17780"/>
                  </a:lnTo>
                  <a:cubicBezTo>
                    <a:pt x="1480753" y="19050"/>
                    <a:pt x="1474925" y="19050"/>
                    <a:pt x="1470068" y="20320"/>
                  </a:cubicBezTo>
                  <a:lnTo>
                    <a:pt x="1462297" y="20320"/>
                  </a:lnTo>
                  <a:cubicBezTo>
                    <a:pt x="1414697" y="19050"/>
                    <a:pt x="1365155" y="17780"/>
                    <a:pt x="1314641" y="17780"/>
                  </a:cubicBezTo>
                  <a:lnTo>
                    <a:pt x="1312698" y="17780"/>
                  </a:lnTo>
                  <a:lnTo>
                    <a:pt x="1309784" y="22860"/>
                  </a:lnTo>
                  <a:lnTo>
                    <a:pt x="1309784" y="27940"/>
                  </a:lnTo>
                  <a:lnTo>
                    <a:pt x="1307841" y="27940"/>
                  </a:lnTo>
                  <a:lnTo>
                    <a:pt x="1247613" y="16510"/>
                  </a:lnTo>
                  <a:cubicBezTo>
                    <a:pt x="1238871" y="16510"/>
                    <a:pt x="1234014" y="19050"/>
                    <a:pt x="1228185" y="20320"/>
                  </a:cubicBezTo>
                  <a:cubicBezTo>
                    <a:pt x="1219442" y="22860"/>
                    <a:pt x="1211671" y="26670"/>
                    <a:pt x="1186414" y="21590"/>
                  </a:cubicBezTo>
                  <a:lnTo>
                    <a:pt x="1186414" y="24130"/>
                  </a:lnTo>
                  <a:lnTo>
                    <a:pt x="1125215" y="24130"/>
                  </a:lnTo>
                  <a:cubicBezTo>
                    <a:pt x="1054301" y="24130"/>
                    <a:pt x="972702" y="24130"/>
                    <a:pt x="909560" y="19050"/>
                  </a:cubicBezTo>
                  <a:lnTo>
                    <a:pt x="883332" y="17780"/>
                  </a:lnTo>
                  <a:lnTo>
                    <a:pt x="894018" y="24130"/>
                  </a:lnTo>
                  <a:lnTo>
                    <a:pt x="888189" y="24130"/>
                  </a:lnTo>
                  <a:cubicBezTo>
                    <a:pt x="862932" y="21590"/>
                    <a:pt x="848360" y="20320"/>
                    <a:pt x="840740" y="24130"/>
                  </a:cubicBezTo>
                  <a:lnTo>
                    <a:pt x="840740" y="21590"/>
                  </a:lnTo>
                  <a:cubicBezTo>
                    <a:pt x="839470" y="21590"/>
                    <a:pt x="839470" y="21590"/>
                    <a:pt x="838200" y="22860"/>
                  </a:cubicBezTo>
                  <a:cubicBezTo>
                    <a:pt x="836930" y="22860"/>
                    <a:pt x="835660" y="21590"/>
                    <a:pt x="833120" y="21590"/>
                  </a:cubicBezTo>
                  <a:lnTo>
                    <a:pt x="833120" y="15240"/>
                  </a:lnTo>
                  <a:cubicBezTo>
                    <a:pt x="797560" y="16510"/>
                    <a:pt x="768350" y="16510"/>
                    <a:pt x="742950" y="15240"/>
                  </a:cubicBezTo>
                  <a:cubicBezTo>
                    <a:pt x="713740" y="13970"/>
                    <a:pt x="687070" y="13970"/>
                    <a:pt x="659130" y="16510"/>
                  </a:cubicBezTo>
                  <a:cubicBezTo>
                    <a:pt x="657860" y="15240"/>
                    <a:pt x="656590" y="12700"/>
                    <a:pt x="652780" y="11430"/>
                  </a:cubicBezTo>
                  <a:lnTo>
                    <a:pt x="650240" y="11430"/>
                  </a:lnTo>
                  <a:cubicBezTo>
                    <a:pt x="646430" y="11430"/>
                    <a:pt x="643890" y="12700"/>
                    <a:pt x="641350" y="12700"/>
                  </a:cubicBezTo>
                  <a:lnTo>
                    <a:pt x="641350" y="7620"/>
                  </a:lnTo>
                  <a:cubicBezTo>
                    <a:pt x="572770" y="7620"/>
                    <a:pt x="551180" y="15240"/>
                    <a:pt x="541020" y="21590"/>
                  </a:cubicBezTo>
                  <a:cubicBezTo>
                    <a:pt x="486410" y="20320"/>
                    <a:pt x="438150" y="19050"/>
                    <a:pt x="391160" y="15240"/>
                  </a:cubicBezTo>
                  <a:lnTo>
                    <a:pt x="391160" y="20320"/>
                  </a:lnTo>
                  <a:lnTo>
                    <a:pt x="373380" y="20320"/>
                  </a:lnTo>
                  <a:lnTo>
                    <a:pt x="373380" y="22860"/>
                  </a:lnTo>
                  <a:lnTo>
                    <a:pt x="298450" y="22860"/>
                  </a:lnTo>
                  <a:lnTo>
                    <a:pt x="251460" y="19050"/>
                  </a:lnTo>
                  <a:lnTo>
                    <a:pt x="250190" y="19050"/>
                  </a:lnTo>
                  <a:cubicBezTo>
                    <a:pt x="240030" y="22860"/>
                    <a:pt x="205740" y="22860"/>
                    <a:pt x="173990" y="22860"/>
                  </a:cubicBezTo>
                  <a:cubicBezTo>
                    <a:pt x="146050" y="22860"/>
                    <a:pt x="120650" y="22860"/>
                    <a:pt x="107950" y="25400"/>
                  </a:cubicBezTo>
                  <a:lnTo>
                    <a:pt x="100330" y="27940"/>
                  </a:lnTo>
                  <a:lnTo>
                    <a:pt x="45720" y="27940"/>
                  </a:lnTo>
                  <a:lnTo>
                    <a:pt x="45720" y="34290"/>
                  </a:lnTo>
                  <a:lnTo>
                    <a:pt x="29210" y="34290"/>
                  </a:lnTo>
                  <a:lnTo>
                    <a:pt x="29210" y="40640"/>
                  </a:lnTo>
                  <a:cubicBezTo>
                    <a:pt x="29210" y="50800"/>
                    <a:pt x="29210" y="62230"/>
                    <a:pt x="27940" y="76200"/>
                  </a:cubicBezTo>
                  <a:lnTo>
                    <a:pt x="27940" y="87630"/>
                  </a:lnTo>
                  <a:cubicBezTo>
                    <a:pt x="27940" y="97790"/>
                    <a:pt x="27940" y="105410"/>
                    <a:pt x="26670" y="114300"/>
                  </a:cubicBezTo>
                  <a:lnTo>
                    <a:pt x="25400" y="130810"/>
                  </a:lnTo>
                  <a:cubicBezTo>
                    <a:pt x="21590" y="194310"/>
                    <a:pt x="22860" y="208280"/>
                    <a:pt x="22860" y="222250"/>
                  </a:cubicBezTo>
                  <a:cubicBezTo>
                    <a:pt x="24130" y="236220"/>
                    <a:pt x="24130" y="248920"/>
                    <a:pt x="20320" y="311150"/>
                  </a:cubicBezTo>
                  <a:lnTo>
                    <a:pt x="19050" y="328930"/>
                  </a:lnTo>
                  <a:lnTo>
                    <a:pt x="30480" y="316230"/>
                  </a:lnTo>
                  <a:cubicBezTo>
                    <a:pt x="31750" y="328930"/>
                    <a:pt x="29210" y="356870"/>
                    <a:pt x="27940" y="378460"/>
                  </a:cubicBezTo>
                  <a:cubicBezTo>
                    <a:pt x="26670" y="412750"/>
                    <a:pt x="22860" y="450850"/>
                    <a:pt x="25400" y="485140"/>
                  </a:cubicBezTo>
                  <a:lnTo>
                    <a:pt x="16510" y="457200"/>
                  </a:lnTo>
                  <a:lnTo>
                    <a:pt x="17780" y="504190"/>
                  </a:lnTo>
                  <a:cubicBezTo>
                    <a:pt x="17780" y="519430"/>
                    <a:pt x="19050" y="535940"/>
                    <a:pt x="19050" y="552450"/>
                  </a:cubicBezTo>
                  <a:cubicBezTo>
                    <a:pt x="16510" y="565150"/>
                    <a:pt x="13970" y="577850"/>
                    <a:pt x="12700" y="588010"/>
                  </a:cubicBezTo>
                  <a:lnTo>
                    <a:pt x="7620" y="588010"/>
                  </a:lnTo>
                  <a:cubicBezTo>
                    <a:pt x="3810" y="640080"/>
                    <a:pt x="5080" y="643890"/>
                    <a:pt x="8890" y="647700"/>
                  </a:cubicBezTo>
                  <a:cubicBezTo>
                    <a:pt x="10160" y="648970"/>
                    <a:pt x="12700" y="650240"/>
                    <a:pt x="13970" y="650240"/>
                  </a:cubicBezTo>
                  <a:cubicBezTo>
                    <a:pt x="15240" y="652780"/>
                    <a:pt x="16510" y="659130"/>
                    <a:pt x="16510" y="675640"/>
                  </a:cubicBezTo>
                  <a:cubicBezTo>
                    <a:pt x="15240" y="675640"/>
                    <a:pt x="13970" y="675640"/>
                    <a:pt x="11430" y="676910"/>
                  </a:cubicBezTo>
                  <a:cubicBezTo>
                    <a:pt x="6350" y="679450"/>
                    <a:pt x="5080" y="685800"/>
                    <a:pt x="5080" y="712470"/>
                  </a:cubicBezTo>
                  <a:cubicBezTo>
                    <a:pt x="3810" y="722630"/>
                    <a:pt x="5080" y="748030"/>
                    <a:pt x="7620" y="779780"/>
                  </a:cubicBezTo>
                  <a:cubicBezTo>
                    <a:pt x="8890" y="800100"/>
                    <a:pt x="10160" y="822960"/>
                    <a:pt x="11430" y="845820"/>
                  </a:cubicBezTo>
                  <a:lnTo>
                    <a:pt x="38100" y="845820"/>
                  </a:lnTo>
                  <a:lnTo>
                    <a:pt x="11430" y="845820"/>
                  </a:lnTo>
                  <a:lnTo>
                    <a:pt x="11430" y="857250"/>
                  </a:lnTo>
                  <a:cubicBezTo>
                    <a:pt x="7620" y="859168"/>
                    <a:pt x="6350" y="859168"/>
                    <a:pt x="6350" y="859168"/>
                  </a:cubicBezTo>
                  <a:lnTo>
                    <a:pt x="10160" y="859168"/>
                  </a:lnTo>
                  <a:lnTo>
                    <a:pt x="10160" y="859168"/>
                  </a:lnTo>
                  <a:lnTo>
                    <a:pt x="19050" y="859168"/>
                  </a:lnTo>
                  <a:lnTo>
                    <a:pt x="19050" y="859168"/>
                  </a:lnTo>
                  <a:lnTo>
                    <a:pt x="12700" y="859168"/>
                  </a:lnTo>
                  <a:lnTo>
                    <a:pt x="16510" y="859168"/>
                  </a:lnTo>
                  <a:lnTo>
                    <a:pt x="16510" y="859168"/>
                  </a:lnTo>
                  <a:cubicBezTo>
                    <a:pt x="13970" y="859168"/>
                    <a:pt x="10160" y="859168"/>
                    <a:pt x="16510" y="859168"/>
                  </a:cubicBezTo>
                  <a:cubicBezTo>
                    <a:pt x="16510" y="859168"/>
                    <a:pt x="16510" y="859168"/>
                    <a:pt x="15240" y="859168"/>
                  </a:cubicBezTo>
                  <a:lnTo>
                    <a:pt x="12700" y="859168"/>
                  </a:lnTo>
                  <a:lnTo>
                    <a:pt x="12700" y="859168"/>
                  </a:lnTo>
                  <a:cubicBezTo>
                    <a:pt x="13970" y="859168"/>
                    <a:pt x="13970" y="859168"/>
                    <a:pt x="15240" y="859168"/>
                  </a:cubicBezTo>
                  <a:cubicBezTo>
                    <a:pt x="16510" y="859168"/>
                    <a:pt x="19050" y="859168"/>
                    <a:pt x="21590" y="859168"/>
                  </a:cubicBezTo>
                  <a:cubicBezTo>
                    <a:pt x="21590" y="859168"/>
                    <a:pt x="20320" y="859168"/>
                    <a:pt x="20320" y="859168"/>
                  </a:cubicBezTo>
                  <a:cubicBezTo>
                    <a:pt x="20320" y="859168"/>
                    <a:pt x="19050" y="859168"/>
                    <a:pt x="19050" y="859168"/>
                  </a:cubicBezTo>
                  <a:lnTo>
                    <a:pt x="21590" y="859168"/>
                  </a:lnTo>
                  <a:lnTo>
                    <a:pt x="21590" y="859168"/>
                  </a:lnTo>
                  <a:cubicBezTo>
                    <a:pt x="15240" y="859168"/>
                    <a:pt x="17780" y="859168"/>
                    <a:pt x="20320" y="859168"/>
                  </a:cubicBezTo>
                  <a:cubicBezTo>
                    <a:pt x="21590" y="859168"/>
                    <a:pt x="24130" y="859168"/>
                    <a:pt x="20320" y="859168"/>
                  </a:cubicBezTo>
                  <a:lnTo>
                    <a:pt x="16510" y="859168"/>
                  </a:lnTo>
                  <a:lnTo>
                    <a:pt x="17780" y="859168"/>
                  </a:lnTo>
                  <a:lnTo>
                    <a:pt x="11430" y="859168"/>
                  </a:lnTo>
                  <a:cubicBezTo>
                    <a:pt x="11430" y="859168"/>
                    <a:pt x="10160" y="859168"/>
                    <a:pt x="10160" y="859168"/>
                  </a:cubicBezTo>
                  <a:lnTo>
                    <a:pt x="8890" y="859168"/>
                  </a:lnTo>
                  <a:lnTo>
                    <a:pt x="10160" y="859168"/>
                  </a:lnTo>
                  <a:lnTo>
                    <a:pt x="10160" y="859168"/>
                  </a:lnTo>
                  <a:lnTo>
                    <a:pt x="13970" y="859168"/>
                  </a:lnTo>
                  <a:lnTo>
                    <a:pt x="21590" y="859168"/>
                  </a:lnTo>
                  <a:cubicBezTo>
                    <a:pt x="22860" y="859168"/>
                    <a:pt x="22860" y="859168"/>
                    <a:pt x="24130" y="859168"/>
                  </a:cubicBezTo>
                  <a:lnTo>
                    <a:pt x="22860" y="859168"/>
                  </a:lnTo>
                  <a:lnTo>
                    <a:pt x="21590" y="859168"/>
                  </a:lnTo>
                  <a:cubicBezTo>
                    <a:pt x="20320" y="859168"/>
                    <a:pt x="20320" y="859168"/>
                    <a:pt x="20320" y="859168"/>
                  </a:cubicBezTo>
                  <a:cubicBezTo>
                    <a:pt x="17780" y="859168"/>
                    <a:pt x="15240" y="859168"/>
                    <a:pt x="13970" y="859168"/>
                  </a:cubicBezTo>
                  <a:lnTo>
                    <a:pt x="12700" y="859168"/>
                  </a:lnTo>
                  <a:lnTo>
                    <a:pt x="12700" y="859168"/>
                  </a:lnTo>
                  <a:cubicBezTo>
                    <a:pt x="13970" y="859168"/>
                    <a:pt x="15240" y="859168"/>
                    <a:pt x="16510" y="859168"/>
                  </a:cubicBezTo>
                  <a:cubicBezTo>
                    <a:pt x="16510" y="859168"/>
                    <a:pt x="19050" y="859168"/>
                    <a:pt x="22860" y="859168"/>
                  </a:cubicBezTo>
                  <a:lnTo>
                    <a:pt x="12700" y="859168"/>
                  </a:lnTo>
                  <a:cubicBezTo>
                    <a:pt x="8890" y="859168"/>
                    <a:pt x="8890" y="859168"/>
                    <a:pt x="8890" y="859168"/>
                  </a:cubicBezTo>
                  <a:cubicBezTo>
                    <a:pt x="8890" y="859168"/>
                    <a:pt x="8890" y="859168"/>
                    <a:pt x="5080" y="859168"/>
                  </a:cubicBezTo>
                  <a:lnTo>
                    <a:pt x="8890" y="859168"/>
                  </a:lnTo>
                  <a:cubicBezTo>
                    <a:pt x="10160" y="859168"/>
                    <a:pt x="10160" y="859168"/>
                    <a:pt x="10160" y="859168"/>
                  </a:cubicBezTo>
                  <a:cubicBezTo>
                    <a:pt x="10160" y="859168"/>
                    <a:pt x="10160" y="859168"/>
                    <a:pt x="12700" y="859168"/>
                  </a:cubicBezTo>
                  <a:cubicBezTo>
                    <a:pt x="10160" y="859168"/>
                    <a:pt x="8890" y="859168"/>
                    <a:pt x="8890" y="859168"/>
                  </a:cubicBezTo>
                  <a:cubicBezTo>
                    <a:pt x="7620" y="859168"/>
                    <a:pt x="7620" y="859168"/>
                    <a:pt x="2540" y="859168"/>
                  </a:cubicBezTo>
                  <a:lnTo>
                    <a:pt x="0" y="859168"/>
                  </a:lnTo>
                  <a:lnTo>
                    <a:pt x="6350" y="859168"/>
                  </a:lnTo>
                  <a:lnTo>
                    <a:pt x="6350" y="859168"/>
                  </a:lnTo>
                  <a:cubicBezTo>
                    <a:pt x="6350" y="859168"/>
                    <a:pt x="7620" y="859168"/>
                    <a:pt x="8890" y="859168"/>
                  </a:cubicBezTo>
                  <a:lnTo>
                    <a:pt x="8890" y="859168"/>
                  </a:lnTo>
                  <a:lnTo>
                    <a:pt x="10160" y="859168"/>
                  </a:lnTo>
                  <a:cubicBezTo>
                    <a:pt x="11430" y="859168"/>
                    <a:pt x="15240" y="859168"/>
                    <a:pt x="16510" y="859168"/>
                  </a:cubicBezTo>
                  <a:cubicBezTo>
                    <a:pt x="16510" y="859168"/>
                    <a:pt x="15240" y="859168"/>
                    <a:pt x="13970" y="859168"/>
                  </a:cubicBezTo>
                  <a:cubicBezTo>
                    <a:pt x="13970" y="859168"/>
                    <a:pt x="12700" y="859168"/>
                    <a:pt x="12700" y="859168"/>
                  </a:cubicBezTo>
                  <a:lnTo>
                    <a:pt x="8890" y="859168"/>
                  </a:lnTo>
                  <a:lnTo>
                    <a:pt x="8890" y="872490"/>
                  </a:lnTo>
                  <a:lnTo>
                    <a:pt x="6350" y="872490"/>
                  </a:lnTo>
                  <a:lnTo>
                    <a:pt x="6350" y="902970"/>
                  </a:lnTo>
                  <a:cubicBezTo>
                    <a:pt x="3810" y="938530"/>
                    <a:pt x="1270" y="993140"/>
                    <a:pt x="3810" y="1027430"/>
                  </a:cubicBezTo>
                  <a:cubicBezTo>
                    <a:pt x="2540" y="1045210"/>
                    <a:pt x="5080" y="1066800"/>
                    <a:pt x="6350" y="1078230"/>
                  </a:cubicBezTo>
                  <a:lnTo>
                    <a:pt x="5080" y="1078230"/>
                  </a:lnTo>
                  <a:lnTo>
                    <a:pt x="8890" y="1177290"/>
                  </a:lnTo>
                  <a:lnTo>
                    <a:pt x="7620" y="1178560"/>
                  </a:lnTo>
                  <a:lnTo>
                    <a:pt x="7620" y="1182370"/>
                  </a:lnTo>
                  <a:cubicBezTo>
                    <a:pt x="7620" y="1216660"/>
                    <a:pt x="8890" y="1250950"/>
                    <a:pt x="8890" y="1287780"/>
                  </a:cubicBezTo>
                  <a:cubicBezTo>
                    <a:pt x="11430" y="1357630"/>
                    <a:pt x="12700" y="1428750"/>
                    <a:pt x="6350" y="1506220"/>
                  </a:cubicBezTo>
                  <a:lnTo>
                    <a:pt x="6350" y="1512570"/>
                  </a:lnTo>
                  <a:cubicBezTo>
                    <a:pt x="7620" y="1527810"/>
                    <a:pt x="7620" y="1543050"/>
                    <a:pt x="7620" y="1560830"/>
                  </a:cubicBezTo>
                  <a:lnTo>
                    <a:pt x="7620" y="1639570"/>
                  </a:lnTo>
                  <a:lnTo>
                    <a:pt x="2540" y="1659890"/>
                  </a:lnTo>
                  <a:lnTo>
                    <a:pt x="2540" y="1710690"/>
                  </a:lnTo>
                  <a:lnTo>
                    <a:pt x="8890" y="1710690"/>
                  </a:lnTo>
                  <a:cubicBezTo>
                    <a:pt x="46990" y="1710690"/>
                    <a:pt x="102870" y="1711960"/>
                    <a:pt x="118110" y="1711960"/>
                  </a:cubicBezTo>
                  <a:cubicBezTo>
                    <a:pt x="146050" y="1711960"/>
                    <a:pt x="161290" y="1711960"/>
                    <a:pt x="168910" y="1710690"/>
                  </a:cubicBezTo>
                  <a:cubicBezTo>
                    <a:pt x="189230" y="1715770"/>
                    <a:pt x="227330" y="1717040"/>
                    <a:pt x="271780" y="1717040"/>
                  </a:cubicBezTo>
                  <a:cubicBezTo>
                    <a:pt x="298450" y="1717040"/>
                    <a:pt x="327660" y="1717040"/>
                    <a:pt x="356870" y="1715770"/>
                  </a:cubicBezTo>
                  <a:cubicBezTo>
                    <a:pt x="394970" y="1714500"/>
                    <a:pt x="431800" y="1714500"/>
                    <a:pt x="457200" y="1715770"/>
                  </a:cubicBezTo>
                  <a:lnTo>
                    <a:pt x="461010" y="1715770"/>
                  </a:lnTo>
                  <a:lnTo>
                    <a:pt x="463550" y="1709420"/>
                  </a:lnTo>
                  <a:cubicBezTo>
                    <a:pt x="514350" y="1709420"/>
                    <a:pt x="563880" y="1708150"/>
                    <a:pt x="628650" y="1705610"/>
                  </a:cubicBezTo>
                  <a:lnTo>
                    <a:pt x="640080" y="1705610"/>
                  </a:lnTo>
                  <a:lnTo>
                    <a:pt x="638810" y="1703070"/>
                  </a:lnTo>
                  <a:lnTo>
                    <a:pt x="671830" y="1703070"/>
                  </a:lnTo>
                  <a:lnTo>
                    <a:pt x="671830" y="1697990"/>
                  </a:lnTo>
                  <a:cubicBezTo>
                    <a:pt x="694690" y="1697990"/>
                    <a:pt x="718820" y="1699260"/>
                    <a:pt x="745490" y="1700530"/>
                  </a:cubicBezTo>
                  <a:cubicBezTo>
                    <a:pt x="763270" y="1701800"/>
                    <a:pt x="781050" y="1701800"/>
                    <a:pt x="798830" y="1703070"/>
                  </a:cubicBezTo>
                  <a:lnTo>
                    <a:pt x="798830" y="1714500"/>
                  </a:lnTo>
                  <a:lnTo>
                    <a:pt x="907617" y="1714500"/>
                  </a:lnTo>
                  <a:cubicBezTo>
                    <a:pt x="926074" y="1714500"/>
                    <a:pt x="943560" y="1713230"/>
                    <a:pt x="962017" y="1711960"/>
                  </a:cubicBezTo>
                  <a:cubicBezTo>
                    <a:pt x="1001845" y="1709420"/>
                    <a:pt x="1039730" y="1706880"/>
                    <a:pt x="1074701" y="1710690"/>
                  </a:cubicBezTo>
                  <a:cubicBezTo>
                    <a:pt x="1091215" y="1709420"/>
                    <a:pt x="1103844" y="1709420"/>
                    <a:pt x="1114529" y="1710690"/>
                  </a:cubicBezTo>
                  <a:lnTo>
                    <a:pt x="1114529" y="1711960"/>
                  </a:lnTo>
                  <a:lnTo>
                    <a:pt x="1121329" y="1711960"/>
                  </a:lnTo>
                  <a:lnTo>
                    <a:pt x="1146586" y="1714500"/>
                  </a:lnTo>
                  <a:lnTo>
                    <a:pt x="1146586" y="1710690"/>
                  </a:lnTo>
                  <a:cubicBezTo>
                    <a:pt x="1157272" y="1710690"/>
                    <a:pt x="1168929" y="1709420"/>
                    <a:pt x="1181557" y="1709420"/>
                  </a:cubicBezTo>
                  <a:lnTo>
                    <a:pt x="1190300" y="1715770"/>
                  </a:lnTo>
                  <a:lnTo>
                    <a:pt x="1196128" y="1715770"/>
                  </a:lnTo>
                  <a:cubicBezTo>
                    <a:pt x="1208757" y="1717040"/>
                    <a:pt x="1214585" y="1717040"/>
                    <a:pt x="1216528" y="1709420"/>
                  </a:cubicBezTo>
                  <a:lnTo>
                    <a:pt x="1216528" y="1706880"/>
                  </a:lnTo>
                  <a:cubicBezTo>
                    <a:pt x="1221385" y="1705610"/>
                    <a:pt x="1226242" y="1705610"/>
                    <a:pt x="1230128" y="1704340"/>
                  </a:cubicBezTo>
                  <a:cubicBezTo>
                    <a:pt x="1239842" y="1709420"/>
                    <a:pt x="1252470" y="1708150"/>
                    <a:pt x="1267042" y="1708150"/>
                  </a:cubicBezTo>
                  <a:cubicBezTo>
                    <a:pt x="1281613" y="1706880"/>
                    <a:pt x="1297156" y="1706880"/>
                    <a:pt x="1307841" y="1711960"/>
                  </a:cubicBezTo>
                  <a:lnTo>
                    <a:pt x="1308813" y="1713230"/>
                  </a:lnTo>
                  <a:lnTo>
                    <a:pt x="1310755" y="1713230"/>
                  </a:lnTo>
                  <a:cubicBezTo>
                    <a:pt x="1315613" y="1711960"/>
                    <a:pt x="1335041" y="1710690"/>
                    <a:pt x="1353498" y="1709420"/>
                  </a:cubicBezTo>
                  <a:cubicBezTo>
                    <a:pt x="1370983" y="1708150"/>
                    <a:pt x="1390412" y="1706880"/>
                    <a:pt x="1405954" y="1705610"/>
                  </a:cubicBezTo>
                  <a:cubicBezTo>
                    <a:pt x="1408869" y="1708150"/>
                    <a:pt x="1415669" y="1709420"/>
                    <a:pt x="1421497" y="1709420"/>
                  </a:cubicBezTo>
                  <a:cubicBezTo>
                    <a:pt x="1443840" y="1708150"/>
                    <a:pt x="1469096" y="1706880"/>
                    <a:pt x="1500182" y="1706880"/>
                  </a:cubicBezTo>
                  <a:lnTo>
                    <a:pt x="1501153" y="1708150"/>
                  </a:lnTo>
                  <a:lnTo>
                    <a:pt x="1506010" y="1706880"/>
                  </a:lnTo>
                  <a:cubicBezTo>
                    <a:pt x="1526410" y="1706880"/>
                    <a:pt x="1546810" y="1708150"/>
                    <a:pt x="1567209" y="1708150"/>
                  </a:cubicBezTo>
                  <a:lnTo>
                    <a:pt x="1567209" y="1710690"/>
                  </a:lnTo>
                  <a:lnTo>
                    <a:pt x="1583724" y="1708150"/>
                  </a:lnTo>
                  <a:lnTo>
                    <a:pt x="1591495" y="1708150"/>
                  </a:lnTo>
                  <a:cubicBezTo>
                    <a:pt x="1639095" y="1709420"/>
                    <a:pt x="1688637" y="1710690"/>
                    <a:pt x="1739150" y="1710690"/>
                  </a:cubicBezTo>
                  <a:lnTo>
                    <a:pt x="1741093" y="1710690"/>
                  </a:lnTo>
                  <a:lnTo>
                    <a:pt x="1744008" y="1705610"/>
                  </a:lnTo>
                  <a:lnTo>
                    <a:pt x="1744008" y="1700530"/>
                  </a:lnTo>
                  <a:lnTo>
                    <a:pt x="1745950" y="1700530"/>
                  </a:lnTo>
                  <a:lnTo>
                    <a:pt x="1806178" y="1711960"/>
                  </a:lnTo>
                  <a:cubicBezTo>
                    <a:pt x="1814921" y="1711960"/>
                    <a:pt x="1819778" y="1709420"/>
                    <a:pt x="1825606" y="1708150"/>
                  </a:cubicBezTo>
                  <a:cubicBezTo>
                    <a:pt x="1834349" y="1705610"/>
                    <a:pt x="1842121" y="1701800"/>
                    <a:pt x="1867377" y="1706880"/>
                  </a:cubicBezTo>
                  <a:lnTo>
                    <a:pt x="1867377" y="1704340"/>
                  </a:lnTo>
                  <a:lnTo>
                    <a:pt x="1927605" y="1704340"/>
                  </a:lnTo>
                  <a:cubicBezTo>
                    <a:pt x="1998519" y="1704340"/>
                    <a:pt x="2080118" y="1704340"/>
                    <a:pt x="2143260" y="1709420"/>
                  </a:cubicBezTo>
                  <a:lnTo>
                    <a:pt x="2169488" y="1710690"/>
                  </a:lnTo>
                  <a:lnTo>
                    <a:pt x="2158803" y="1704340"/>
                  </a:lnTo>
                  <a:lnTo>
                    <a:pt x="2164631" y="1704340"/>
                  </a:lnTo>
                  <a:cubicBezTo>
                    <a:pt x="2188916" y="1706880"/>
                    <a:pt x="2202885" y="1708150"/>
                    <a:pt x="2210506" y="1704340"/>
                  </a:cubicBezTo>
                  <a:lnTo>
                    <a:pt x="2210506" y="1705610"/>
                  </a:lnTo>
                  <a:cubicBezTo>
                    <a:pt x="2211775" y="1705610"/>
                    <a:pt x="2211775" y="1705610"/>
                    <a:pt x="2213046" y="1704340"/>
                  </a:cubicBezTo>
                  <a:cubicBezTo>
                    <a:pt x="2214316" y="1704340"/>
                    <a:pt x="2215585" y="1705610"/>
                    <a:pt x="2218125" y="1705610"/>
                  </a:cubicBezTo>
                  <a:lnTo>
                    <a:pt x="2218125" y="1711960"/>
                  </a:lnTo>
                  <a:cubicBezTo>
                    <a:pt x="2253685" y="1710690"/>
                    <a:pt x="2282896" y="1710690"/>
                    <a:pt x="2308296" y="1711960"/>
                  </a:cubicBezTo>
                  <a:cubicBezTo>
                    <a:pt x="2337506" y="1713230"/>
                    <a:pt x="2364175" y="1713230"/>
                    <a:pt x="2392116" y="1710690"/>
                  </a:cubicBezTo>
                  <a:cubicBezTo>
                    <a:pt x="2393385" y="1711960"/>
                    <a:pt x="2394656" y="1714500"/>
                    <a:pt x="2398466" y="1715770"/>
                  </a:cubicBezTo>
                  <a:lnTo>
                    <a:pt x="2401006" y="1715770"/>
                  </a:lnTo>
                  <a:cubicBezTo>
                    <a:pt x="2404816" y="1715770"/>
                    <a:pt x="2407356" y="1714500"/>
                    <a:pt x="2409896" y="1714500"/>
                  </a:cubicBezTo>
                  <a:lnTo>
                    <a:pt x="2409896" y="1719580"/>
                  </a:lnTo>
                  <a:cubicBezTo>
                    <a:pt x="2478475" y="1719580"/>
                    <a:pt x="2500066" y="1711960"/>
                    <a:pt x="2510225" y="1705610"/>
                  </a:cubicBezTo>
                  <a:cubicBezTo>
                    <a:pt x="2564835" y="1706880"/>
                    <a:pt x="2613096" y="1709420"/>
                    <a:pt x="2660085" y="1713230"/>
                  </a:cubicBezTo>
                  <a:lnTo>
                    <a:pt x="2660085" y="1708150"/>
                  </a:lnTo>
                  <a:lnTo>
                    <a:pt x="2677866" y="1708150"/>
                  </a:lnTo>
                  <a:lnTo>
                    <a:pt x="2677866" y="1704340"/>
                  </a:lnTo>
                  <a:lnTo>
                    <a:pt x="2752796" y="1704340"/>
                  </a:lnTo>
                  <a:lnTo>
                    <a:pt x="2799785" y="1706880"/>
                  </a:lnTo>
                  <a:lnTo>
                    <a:pt x="2801056" y="1706880"/>
                  </a:lnTo>
                  <a:cubicBezTo>
                    <a:pt x="2811216" y="1703070"/>
                    <a:pt x="2845506" y="1703070"/>
                    <a:pt x="2877256" y="1703070"/>
                  </a:cubicBezTo>
                  <a:cubicBezTo>
                    <a:pt x="2905196" y="1703070"/>
                    <a:pt x="2930596" y="1703070"/>
                    <a:pt x="2942026" y="1700530"/>
                  </a:cubicBezTo>
                  <a:lnTo>
                    <a:pt x="3005526" y="1700530"/>
                  </a:lnTo>
                  <a:lnTo>
                    <a:pt x="3005526" y="1694180"/>
                  </a:lnTo>
                  <a:lnTo>
                    <a:pt x="3022035" y="1694180"/>
                  </a:lnTo>
                  <a:lnTo>
                    <a:pt x="3022035" y="1687830"/>
                  </a:lnTo>
                  <a:cubicBezTo>
                    <a:pt x="3022035" y="1677670"/>
                    <a:pt x="3022035" y="1666240"/>
                    <a:pt x="3023306" y="1653540"/>
                  </a:cubicBezTo>
                  <a:lnTo>
                    <a:pt x="3023306" y="1640840"/>
                  </a:lnTo>
                  <a:cubicBezTo>
                    <a:pt x="3023306" y="1630680"/>
                    <a:pt x="3023306" y="1623060"/>
                    <a:pt x="3024576" y="1614170"/>
                  </a:cubicBezTo>
                  <a:lnTo>
                    <a:pt x="3025846" y="1597660"/>
                  </a:lnTo>
                  <a:cubicBezTo>
                    <a:pt x="3029656" y="1534160"/>
                    <a:pt x="3028385" y="1520190"/>
                    <a:pt x="3028385" y="1506220"/>
                  </a:cubicBezTo>
                  <a:cubicBezTo>
                    <a:pt x="3027115" y="1492250"/>
                    <a:pt x="3027115" y="1479550"/>
                    <a:pt x="3030926" y="1417320"/>
                  </a:cubicBezTo>
                  <a:lnTo>
                    <a:pt x="3032196" y="1399540"/>
                  </a:lnTo>
                  <a:lnTo>
                    <a:pt x="3020765" y="1412240"/>
                  </a:lnTo>
                  <a:cubicBezTo>
                    <a:pt x="3019496" y="1399540"/>
                    <a:pt x="3022035" y="1371600"/>
                    <a:pt x="3023306" y="1350010"/>
                  </a:cubicBezTo>
                  <a:cubicBezTo>
                    <a:pt x="3025846" y="1316990"/>
                    <a:pt x="3029656" y="1278890"/>
                    <a:pt x="3027115" y="1244600"/>
                  </a:cubicBezTo>
                  <a:lnTo>
                    <a:pt x="3036006" y="1272540"/>
                  </a:lnTo>
                  <a:lnTo>
                    <a:pt x="3034735" y="1225550"/>
                  </a:lnTo>
                  <a:cubicBezTo>
                    <a:pt x="3034735" y="1210310"/>
                    <a:pt x="3033465" y="1193800"/>
                    <a:pt x="3033465" y="1177290"/>
                  </a:cubicBezTo>
                  <a:cubicBezTo>
                    <a:pt x="3036006" y="1164590"/>
                    <a:pt x="3038546" y="1151890"/>
                    <a:pt x="3039815" y="1141730"/>
                  </a:cubicBezTo>
                  <a:lnTo>
                    <a:pt x="3044896" y="1141730"/>
                  </a:lnTo>
                  <a:cubicBezTo>
                    <a:pt x="3048706" y="1089660"/>
                    <a:pt x="3047435" y="1085850"/>
                    <a:pt x="3043626" y="1082040"/>
                  </a:cubicBezTo>
                  <a:cubicBezTo>
                    <a:pt x="3042356" y="1080770"/>
                    <a:pt x="3039815" y="1079500"/>
                    <a:pt x="3038546" y="1079500"/>
                  </a:cubicBezTo>
                  <a:cubicBezTo>
                    <a:pt x="3037276" y="1076960"/>
                    <a:pt x="3036006" y="1070610"/>
                    <a:pt x="3036006" y="1054100"/>
                  </a:cubicBezTo>
                  <a:cubicBezTo>
                    <a:pt x="3037276" y="1054100"/>
                    <a:pt x="3038546" y="1054100"/>
                    <a:pt x="3041085" y="1052830"/>
                  </a:cubicBezTo>
                  <a:cubicBezTo>
                    <a:pt x="3046165" y="1050290"/>
                    <a:pt x="3047435" y="1043940"/>
                    <a:pt x="3047435" y="1017270"/>
                  </a:cubicBezTo>
                  <a:cubicBezTo>
                    <a:pt x="3048706" y="1007110"/>
                    <a:pt x="3047435" y="981710"/>
                    <a:pt x="3044896" y="949960"/>
                  </a:cubicBezTo>
                  <a:cubicBezTo>
                    <a:pt x="3043626" y="929640"/>
                    <a:pt x="3042356" y="906780"/>
                    <a:pt x="3041085" y="883920"/>
                  </a:cubicBezTo>
                  <a:lnTo>
                    <a:pt x="3041085" y="861060"/>
                  </a:lnTo>
                  <a:cubicBezTo>
                    <a:pt x="3046165" y="859168"/>
                    <a:pt x="3047435" y="859168"/>
                    <a:pt x="3046165" y="859168"/>
                  </a:cubicBezTo>
                  <a:lnTo>
                    <a:pt x="3042356" y="859168"/>
                  </a:lnTo>
                  <a:lnTo>
                    <a:pt x="3042356" y="859168"/>
                  </a:lnTo>
                  <a:lnTo>
                    <a:pt x="3033465" y="859168"/>
                  </a:lnTo>
                  <a:lnTo>
                    <a:pt x="3033465" y="859168"/>
                  </a:lnTo>
                  <a:lnTo>
                    <a:pt x="3039815" y="859168"/>
                  </a:lnTo>
                  <a:lnTo>
                    <a:pt x="3036006" y="859168"/>
                  </a:lnTo>
                  <a:lnTo>
                    <a:pt x="3036006" y="859168"/>
                  </a:lnTo>
                  <a:cubicBezTo>
                    <a:pt x="3038546" y="859168"/>
                    <a:pt x="3042356" y="859168"/>
                    <a:pt x="3036006" y="859168"/>
                  </a:cubicBezTo>
                  <a:cubicBezTo>
                    <a:pt x="3036006" y="859168"/>
                    <a:pt x="3036006" y="859168"/>
                    <a:pt x="3037276" y="859168"/>
                  </a:cubicBezTo>
                  <a:lnTo>
                    <a:pt x="3039815" y="859168"/>
                  </a:lnTo>
                  <a:lnTo>
                    <a:pt x="3039815" y="859168"/>
                  </a:lnTo>
                  <a:cubicBezTo>
                    <a:pt x="3038546" y="859168"/>
                    <a:pt x="3038546" y="859168"/>
                    <a:pt x="3037276" y="859168"/>
                  </a:cubicBezTo>
                  <a:cubicBezTo>
                    <a:pt x="3036006" y="859168"/>
                    <a:pt x="3033465" y="859168"/>
                    <a:pt x="3030926" y="859168"/>
                  </a:cubicBezTo>
                  <a:cubicBezTo>
                    <a:pt x="3030926" y="859168"/>
                    <a:pt x="3032196" y="859168"/>
                    <a:pt x="3032196" y="859168"/>
                  </a:cubicBezTo>
                  <a:cubicBezTo>
                    <a:pt x="3032196" y="859168"/>
                    <a:pt x="3032196" y="859168"/>
                    <a:pt x="3033465" y="859168"/>
                  </a:cubicBezTo>
                  <a:lnTo>
                    <a:pt x="3028385" y="859168"/>
                  </a:lnTo>
                  <a:lnTo>
                    <a:pt x="3034735" y="859168"/>
                  </a:lnTo>
                  <a:lnTo>
                    <a:pt x="3036006" y="859168"/>
                  </a:lnTo>
                  <a:lnTo>
                    <a:pt x="3036006" y="859168"/>
                  </a:lnTo>
                  <a:cubicBezTo>
                    <a:pt x="3042356" y="859168"/>
                    <a:pt x="3039815" y="859168"/>
                    <a:pt x="3037276" y="859168"/>
                  </a:cubicBezTo>
                  <a:cubicBezTo>
                    <a:pt x="3036006" y="859168"/>
                    <a:pt x="3033465" y="859168"/>
                    <a:pt x="3037276" y="859168"/>
                  </a:cubicBezTo>
                  <a:lnTo>
                    <a:pt x="3041085" y="859168"/>
                  </a:lnTo>
                  <a:lnTo>
                    <a:pt x="3039815" y="859168"/>
                  </a:lnTo>
                  <a:lnTo>
                    <a:pt x="3046165" y="859168"/>
                  </a:lnTo>
                  <a:cubicBezTo>
                    <a:pt x="3046165" y="859168"/>
                    <a:pt x="3047435" y="859168"/>
                    <a:pt x="3047435" y="859168"/>
                  </a:cubicBezTo>
                  <a:lnTo>
                    <a:pt x="3048706" y="859168"/>
                  </a:lnTo>
                  <a:lnTo>
                    <a:pt x="3047435" y="859168"/>
                  </a:lnTo>
                  <a:lnTo>
                    <a:pt x="3047435" y="859168"/>
                  </a:lnTo>
                  <a:lnTo>
                    <a:pt x="3043626" y="859168"/>
                  </a:lnTo>
                  <a:lnTo>
                    <a:pt x="3036006" y="859168"/>
                  </a:lnTo>
                  <a:cubicBezTo>
                    <a:pt x="3034735" y="859168"/>
                    <a:pt x="3034735" y="859168"/>
                    <a:pt x="3033465" y="859168"/>
                  </a:cubicBezTo>
                  <a:lnTo>
                    <a:pt x="3034735" y="859168"/>
                  </a:lnTo>
                  <a:lnTo>
                    <a:pt x="3036006" y="859168"/>
                  </a:lnTo>
                  <a:cubicBezTo>
                    <a:pt x="3037276" y="859168"/>
                    <a:pt x="3037276" y="859168"/>
                    <a:pt x="3037276" y="859168"/>
                  </a:cubicBezTo>
                  <a:cubicBezTo>
                    <a:pt x="3039815" y="859168"/>
                    <a:pt x="3042356" y="859168"/>
                    <a:pt x="3043626" y="859168"/>
                  </a:cubicBezTo>
                  <a:lnTo>
                    <a:pt x="3044896" y="859168"/>
                  </a:lnTo>
                  <a:lnTo>
                    <a:pt x="3041085" y="859168"/>
                  </a:lnTo>
                  <a:cubicBezTo>
                    <a:pt x="3041085" y="859168"/>
                    <a:pt x="3038546" y="859168"/>
                    <a:pt x="3037276" y="859168"/>
                  </a:cubicBezTo>
                  <a:cubicBezTo>
                    <a:pt x="3037276" y="859168"/>
                    <a:pt x="3034735" y="859168"/>
                    <a:pt x="3030926" y="859168"/>
                  </a:cubicBezTo>
                  <a:lnTo>
                    <a:pt x="3041085" y="859168"/>
                  </a:lnTo>
                  <a:cubicBezTo>
                    <a:pt x="3044896" y="859168"/>
                    <a:pt x="3044896" y="859168"/>
                    <a:pt x="3044896" y="859168"/>
                  </a:cubicBezTo>
                  <a:cubicBezTo>
                    <a:pt x="3044896" y="859168"/>
                    <a:pt x="3044896" y="859168"/>
                    <a:pt x="3048706" y="859168"/>
                  </a:cubicBezTo>
                  <a:lnTo>
                    <a:pt x="3044896" y="859168"/>
                  </a:lnTo>
                  <a:cubicBezTo>
                    <a:pt x="3043626" y="859168"/>
                    <a:pt x="3043626" y="859168"/>
                    <a:pt x="3043626" y="859168"/>
                  </a:cubicBezTo>
                  <a:cubicBezTo>
                    <a:pt x="3043626" y="859168"/>
                    <a:pt x="3043626" y="859168"/>
                    <a:pt x="3041085" y="859168"/>
                  </a:cubicBezTo>
                  <a:cubicBezTo>
                    <a:pt x="3043626" y="859168"/>
                    <a:pt x="3044896" y="859168"/>
                    <a:pt x="3044896" y="859168"/>
                  </a:cubicBezTo>
                  <a:cubicBezTo>
                    <a:pt x="3044896" y="859168"/>
                    <a:pt x="3044896" y="859168"/>
                    <a:pt x="3049976" y="859168"/>
                  </a:cubicBezTo>
                  <a:close/>
                  <a:moveTo>
                    <a:pt x="27940" y="495300"/>
                  </a:moveTo>
                  <a:lnTo>
                    <a:pt x="27940" y="488950"/>
                  </a:lnTo>
                  <a:lnTo>
                    <a:pt x="29210" y="488950"/>
                  </a:lnTo>
                  <a:cubicBezTo>
                    <a:pt x="27940" y="491490"/>
                    <a:pt x="27940" y="492760"/>
                    <a:pt x="27940" y="495300"/>
                  </a:cubicBezTo>
                  <a:close/>
                  <a:moveTo>
                    <a:pt x="38100" y="1102360"/>
                  </a:moveTo>
                  <a:cubicBezTo>
                    <a:pt x="38100" y="1098550"/>
                    <a:pt x="36830" y="1096010"/>
                    <a:pt x="36830" y="1093470"/>
                  </a:cubicBezTo>
                  <a:lnTo>
                    <a:pt x="38100" y="1093470"/>
                  </a:lnTo>
                  <a:lnTo>
                    <a:pt x="38100" y="1102360"/>
                  </a:lnTo>
                  <a:close/>
                  <a:moveTo>
                    <a:pt x="2975046" y="546100"/>
                  </a:moveTo>
                  <a:lnTo>
                    <a:pt x="2976316" y="577850"/>
                  </a:lnTo>
                  <a:lnTo>
                    <a:pt x="2967426" y="563880"/>
                  </a:lnTo>
                  <a:lnTo>
                    <a:pt x="2969966" y="591820"/>
                  </a:lnTo>
                  <a:cubicBezTo>
                    <a:pt x="2975046" y="647700"/>
                    <a:pt x="2973776" y="669290"/>
                    <a:pt x="2972506" y="718820"/>
                  </a:cubicBezTo>
                  <a:lnTo>
                    <a:pt x="2971236" y="741680"/>
                  </a:lnTo>
                  <a:lnTo>
                    <a:pt x="2968696" y="762000"/>
                  </a:lnTo>
                  <a:cubicBezTo>
                    <a:pt x="2966156" y="786130"/>
                    <a:pt x="2966156" y="817880"/>
                    <a:pt x="2967426" y="843280"/>
                  </a:cubicBezTo>
                  <a:lnTo>
                    <a:pt x="2963616" y="843280"/>
                  </a:lnTo>
                  <a:lnTo>
                    <a:pt x="2963616" y="859168"/>
                  </a:lnTo>
                  <a:lnTo>
                    <a:pt x="2967426" y="859168"/>
                  </a:lnTo>
                  <a:lnTo>
                    <a:pt x="2972506" y="859168"/>
                  </a:lnTo>
                  <a:lnTo>
                    <a:pt x="2967426" y="859168"/>
                  </a:lnTo>
                  <a:cubicBezTo>
                    <a:pt x="2967426" y="859168"/>
                    <a:pt x="2967426" y="859168"/>
                    <a:pt x="2968696" y="859168"/>
                  </a:cubicBezTo>
                  <a:lnTo>
                    <a:pt x="2959806" y="859168"/>
                  </a:lnTo>
                  <a:lnTo>
                    <a:pt x="2959806" y="859168"/>
                  </a:lnTo>
                  <a:lnTo>
                    <a:pt x="2964886" y="859168"/>
                  </a:lnTo>
                  <a:cubicBezTo>
                    <a:pt x="2963616" y="859168"/>
                    <a:pt x="2963616" y="859168"/>
                    <a:pt x="2962346" y="859168"/>
                  </a:cubicBezTo>
                  <a:cubicBezTo>
                    <a:pt x="2961076" y="859168"/>
                    <a:pt x="2959806" y="859168"/>
                    <a:pt x="2958536" y="859168"/>
                  </a:cubicBezTo>
                  <a:lnTo>
                    <a:pt x="2957266" y="859168"/>
                  </a:lnTo>
                  <a:cubicBezTo>
                    <a:pt x="2955996" y="859168"/>
                    <a:pt x="2957266" y="859168"/>
                    <a:pt x="2959806" y="859168"/>
                  </a:cubicBezTo>
                  <a:cubicBezTo>
                    <a:pt x="2962346" y="859168"/>
                    <a:pt x="2964886" y="859168"/>
                    <a:pt x="2962346" y="859168"/>
                  </a:cubicBezTo>
                  <a:lnTo>
                    <a:pt x="2962346" y="859168"/>
                  </a:lnTo>
                  <a:cubicBezTo>
                    <a:pt x="2963616" y="859168"/>
                    <a:pt x="2963616" y="859168"/>
                    <a:pt x="2964886" y="859168"/>
                  </a:cubicBezTo>
                  <a:cubicBezTo>
                    <a:pt x="2964886" y="859168"/>
                    <a:pt x="2963616" y="859168"/>
                    <a:pt x="2963616" y="859168"/>
                  </a:cubicBezTo>
                  <a:cubicBezTo>
                    <a:pt x="2962346" y="859168"/>
                    <a:pt x="2959806" y="859168"/>
                    <a:pt x="2964886" y="859168"/>
                  </a:cubicBezTo>
                  <a:lnTo>
                    <a:pt x="2955996" y="859168"/>
                  </a:lnTo>
                  <a:lnTo>
                    <a:pt x="2955996" y="859168"/>
                  </a:lnTo>
                  <a:cubicBezTo>
                    <a:pt x="2955996" y="859168"/>
                    <a:pt x="2957266" y="859168"/>
                    <a:pt x="2963616" y="859168"/>
                  </a:cubicBezTo>
                  <a:cubicBezTo>
                    <a:pt x="2966156" y="859168"/>
                    <a:pt x="2967426" y="859168"/>
                    <a:pt x="2969966" y="859168"/>
                  </a:cubicBezTo>
                  <a:cubicBezTo>
                    <a:pt x="2969966" y="859168"/>
                    <a:pt x="2969966" y="859168"/>
                    <a:pt x="2971236" y="859168"/>
                  </a:cubicBezTo>
                  <a:cubicBezTo>
                    <a:pt x="2972506" y="859168"/>
                    <a:pt x="2971236" y="859168"/>
                    <a:pt x="2971236" y="859168"/>
                  </a:cubicBezTo>
                  <a:cubicBezTo>
                    <a:pt x="2969966" y="859168"/>
                    <a:pt x="2968696" y="859168"/>
                    <a:pt x="2966156" y="859168"/>
                  </a:cubicBezTo>
                  <a:cubicBezTo>
                    <a:pt x="2962346" y="859168"/>
                    <a:pt x="2961076" y="859168"/>
                    <a:pt x="2961076" y="859168"/>
                  </a:cubicBezTo>
                  <a:lnTo>
                    <a:pt x="2962346" y="859168"/>
                  </a:lnTo>
                  <a:cubicBezTo>
                    <a:pt x="2966156" y="859168"/>
                    <a:pt x="2969966" y="859168"/>
                    <a:pt x="2969966" y="859168"/>
                  </a:cubicBezTo>
                  <a:lnTo>
                    <a:pt x="2968696" y="859168"/>
                  </a:lnTo>
                  <a:lnTo>
                    <a:pt x="2968696" y="859168"/>
                  </a:lnTo>
                  <a:cubicBezTo>
                    <a:pt x="2967426" y="859168"/>
                    <a:pt x="2966156" y="859168"/>
                    <a:pt x="2959806" y="859168"/>
                  </a:cubicBezTo>
                  <a:cubicBezTo>
                    <a:pt x="2952186" y="859168"/>
                    <a:pt x="2952186" y="859168"/>
                    <a:pt x="2949646" y="859168"/>
                  </a:cubicBezTo>
                  <a:lnTo>
                    <a:pt x="2948376" y="859168"/>
                  </a:lnTo>
                  <a:lnTo>
                    <a:pt x="2952186" y="859168"/>
                  </a:lnTo>
                  <a:cubicBezTo>
                    <a:pt x="2958536" y="859168"/>
                    <a:pt x="2958536" y="859168"/>
                    <a:pt x="2958536" y="859168"/>
                  </a:cubicBezTo>
                  <a:cubicBezTo>
                    <a:pt x="2958536" y="859168"/>
                    <a:pt x="2961076" y="859168"/>
                    <a:pt x="2967426" y="859168"/>
                  </a:cubicBezTo>
                  <a:lnTo>
                    <a:pt x="2966156" y="859168"/>
                  </a:lnTo>
                  <a:lnTo>
                    <a:pt x="2963616" y="859168"/>
                  </a:lnTo>
                  <a:cubicBezTo>
                    <a:pt x="2959806" y="859168"/>
                    <a:pt x="2962346" y="859168"/>
                    <a:pt x="2966156" y="859168"/>
                  </a:cubicBezTo>
                  <a:cubicBezTo>
                    <a:pt x="2969966" y="859168"/>
                    <a:pt x="2973776" y="859168"/>
                    <a:pt x="2972506" y="859168"/>
                  </a:cubicBezTo>
                  <a:cubicBezTo>
                    <a:pt x="2971236" y="859168"/>
                    <a:pt x="2971236" y="859168"/>
                    <a:pt x="2969966" y="859168"/>
                  </a:cubicBezTo>
                  <a:lnTo>
                    <a:pt x="2966156" y="859168"/>
                  </a:lnTo>
                  <a:lnTo>
                    <a:pt x="2969966" y="859168"/>
                  </a:lnTo>
                  <a:lnTo>
                    <a:pt x="2969966" y="859168"/>
                  </a:lnTo>
                  <a:lnTo>
                    <a:pt x="2967426" y="859168"/>
                  </a:lnTo>
                  <a:lnTo>
                    <a:pt x="2968696" y="859168"/>
                  </a:lnTo>
                  <a:lnTo>
                    <a:pt x="2963616" y="859168"/>
                  </a:lnTo>
                  <a:lnTo>
                    <a:pt x="2968696" y="859168"/>
                  </a:lnTo>
                  <a:cubicBezTo>
                    <a:pt x="2969966" y="859168"/>
                    <a:pt x="2972506" y="859168"/>
                    <a:pt x="2973776" y="859168"/>
                  </a:cubicBezTo>
                  <a:lnTo>
                    <a:pt x="2969966" y="859168"/>
                  </a:lnTo>
                  <a:cubicBezTo>
                    <a:pt x="2961076" y="859168"/>
                    <a:pt x="2962346" y="859168"/>
                    <a:pt x="2963616" y="859168"/>
                  </a:cubicBezTo>
                  <a:cubicBezTo>
                    <a:pt x="2964886" y="859168"/>
                    <a:pt x="2964886" y="859168"/>
                    <a:pt x="2966156" y="859168"/>
                  </a:cubicBezTo>
                  <a:lnTo>
                    <a:pt x="2961076" y="863600"/>
                  </a:lnTo>
                  <a:cubicBezTo>
                    <a:pt x="2959806" y="867410"/>
                    <a:pt x="2959806" y="869950"/>
                    <a:pt x="2958536" y="873760"/>
                  </a:cubicBezTo>
                  <a:lnTo>
                    <a:pt x="2966156" y="873760"/>
                  </a:lnTo>
                  <a:lnTo>
                    <a:pt x="2966156" y="883920"/>
                  </a:lnTo>
                  <a:lnTo>
                    <a:pt x="2961076" y="883920"/>
                  </a:lnTo>
                  <a:cubicBezTo>
                    <a:pt x="2958536" y="896620"/>
                    <a:pt x="2957266" y="918210"/>
                    <a:pt x="2955996" y="946150"/>
                  </a:cubicBezTo>
                  <a:cubicBezTo>
                    <a:pt x="2954726" y="966470"/>
                    <a:pt x="2954726" y="988060"/>
                    <a:pt x="2952186" y="1013460"/>
                  </a:cubicBezTo>
                  <a:lnTo>
                    <a:pt x="2964886" y="1014730"/>
                  </a:lnTo>
                  <a:cubicBezTo>
                    <a:pt x="2966156" y="1012190"/>
                    <a:pt x="2966156" y="1005840"/>
                    <a:pt x="2967426" y="999490"/>
                  </a:cubicBezTo>
                  <a:lnTo>
                    <a:pt x="2971236" y="999490"/>
                  </a:lnTo>
                  <a:cubicBezTo>
                    <a:pt x="2971236" y="1007110"/>
                    <a:pt x="2972506" y="1016000"/>
                    <a:pt x="2973776" y="1024890"/>
                  </a:cubicBezTo>
                  <a:cubicBezTo>
                    <a:pt x="2968696" y="1031240"/>
                    <a:pt x="2968696" y="1049020"/>
                    <a:pt x="2969966" y="1087120"/>
                  </a:cubicBezTo>
                  <a:lnTo>
                    <a:pt x="2969966" y="1097280"/>
                  </a:lnTo>
                  <a:lnTo>
                    <a:pt x="2961076" y="1094740"/>
                  </a:lnTo>
                  <a:lnTo>
                    <a:pt x="2961076" y="1104900"/>
                  </a:lnTo>
                  <a:cubicBezTo>
                    <a:pt x="2962346" y="1135380"/>
                    <a:pt x="2964886" y="1144270"/>
                    <a:pt x="2967426" y="1155700"/>
                  </a:cubicBezTo>
                  <a:cubicBezTo>
                    <a:pt x="2968696" y="1160780"/>
                    <a:pt x="2969966" y="1167130"/>
                    <a:pt x="2971236" y="1176020"/>
                  </a:cubicBezTo>
                  <a:cubicBezTo>
                    <a:pt x="2969966" y="1223010"/>
                    <a:pt x="2964886" y="1235710"/>
                    <a:pt x="2959806" y="1245870"/>
                  </a:cubicBezTo>
                  <a:lnTo>
                    <a:pt x="2958536" y="1248410"/>
                  </a:lnTo>
                  <a:lnTo>
                    <a:pt x="2958536" y="1250950"/>
                  </a:lnTo>
                  <a:cubicBezTo>
                    <a:pt x="2958536" y="1280160"/>
                    <a:pt x="2958536" y="1283970"/>
                    <a:pt x="2964886" y="1285240"/>
                  </a:cubicBezTo>
                  <a:cubicBezTo>
                    <a:pt x="2967426" y="1285240"/>
                    <a:pt x="2968696" y="1285240"/>
                    <a:pt x="2969966" y="1283970"/>
                  </a:cubicBezTo>
                  <a:lnTo>
                    <a:pt x="2969966" y="1291590"/>
                  </a:lnTo>
                  <a:cubicBezTo>
                    <a:pt x="2967426" y="1357630"/>
                    <a:pt x="2969966" y="1405890"/>
                    <a:pt x="2973776" y="1479550"/>
                  </a:cubicBezTo>
                  <a:lnTo>
                    <a:pt x="2975046" y="1492250"/>
                  </a:lnTo>
                  <a:cubicBezTo>
                    <a:pt x="2968696" y="1492250"/>
                    <a:pt x="2968696" y="1498600"/>
                    <a:pt x="2967426" y="1501140"/>
                  </a:cubicBezTo>
                  <a:lnTo>
                    <a:pt x="2967426" y="1502410"/>
                  </a:lnTo>
                  <a:lnTo>
                    <a:pt x="2971236" y="1527810"/>
                  </a:lnTo>
                  <a:lnTo>
                    <a:pt x="2968696" y="1524000"/>
                  </a:lnTo>
                  <a:lnTo>
                    <a:pt x="2969966" y="1551940"/>
                  </a:lnTo>
                  <a:cubicBezTo>
                    <a:pt x="2971236" y="1568450"/>
                    <a:pt x="2972506" y="1572260"/>
                    <a:pt x="2975046" y="1576070"/>
                  </a:cubicBezTo>
                  <a:cubicBezTo>
                    <a:pt x="2976316" y="1578610"/>
                    <a:pt x="2978856" y="1581150"/>
                    <a:pt x="2980126" y="1611630"/>
                  </a:cubicBezTo>
                  <a:lnTo>
                    <a:pt x="2980126" y="1614170"/>
                  </a:lnTo>
                  <a:cubicBezTo>
                    <a:pt x="2982666" y="1620520"/>
                    <a:pt x="2981396" y="1635760"/>
                    <a:pt x="2980126" y="1645920"/>
                  </a:cubicBezTo>
                  <a:lnTo>
                    <a:pt x="2966156" y="1644650"/>
                  </a:lnTo>
                  <a:lnTo>
                    <a:pt x="2940756" y="1642110"/>
                  </a:lnTo>
                  <a:cubicBezTo>
                    <a:pt x="2920436" y="1640840"/>
                    <a:pt x="2901386" y="1642110"/>
                    <a:pt x="2886146" y="1643380"/>
                  </a:cubicBezTo>
                  <a:lnTo>
                    <a:pt x="2886146" y="1639570"/>
                  </a:lnTo>
                  <a:lnTo>
                    <a:pt x="2881066" y="1637030"/>
                  </a:lnTo>
                  <a:lnTo>
                    <a:pt x="2834076" y="1640840"/>
                  </a:lnTo>
                  <a:cubicBezTo>
                    <a:pt x="2789626" y="1643380"/>
                    <a:pt x="2782006" y="1644650"/>
                    <a:pt x="2736286" y="1649730"/>
                  </a:cubicBezTo>
                  <a:cubicBezTo>
                    <a:pt x="2709616" y="1647190"/>
                    <a:pt x="2682946" y="1645920"/>
                    <a:pt x="2656276" y="1645920"/>
                  </a:cubicBezTo>
                  <a:lnTo>
                    <a:pt x="2642306" y="1645920"/>
                  </a:lnTo>
                  <a:cubicBezTo>
                    <a:pt x="2632146" y="1644650"/>
                    <a:pt x="2619446" y="1643380"/>
                    <a:pt x="2602936" y="1643380"/>
                  </a:cubicBezTo>
                  <a:lnTo>
                    <a:pt x="2602936" y="1645920"/>
                  </a:lnTo>
                  <a:lnTo>
                    <a:pt x="2600396" y="1645920"/>
                  </a:lnTo>
                  <a:cubicBezTo>
                    <a:pt x="2599126" y="1644650"/>
                    <a:pt x="2597856" y="1644650"/>
                    <a:pt x="2596586" y="1643380"/>
                  </a:cubicBezTo>
                  <a:lnTo>
                    <a:pt x="2594046" y="1643380"/>
                  </a:lnTo>
                  <a:cubicBezTo>
                    <a:pt x="2582616" y="1645920"/>
                    <a:pt x="2569916" y="1647190"/>
                    <a:pt x="2554676" y="1648460"/>
                  </a:cubicBezTo>
                  <a:lnTo>
                    <a:pt x="2536896" y="1640840"/>
                  </a:lnTo>
                  <a:lnTo>
                    <a:pt x="2530546" y="1645920"/>
                  </a:lnTo>
                  <a:lnTo>
                    <a:pt x="2414976" y="1640840"/>
                  </a:lnTo>
                  <a:cubicBezTo>
                    <a:pt x="2397196" y="1643380"/>
                    <a:pt x="2379416" y="1644650"/>
                    <a:pt x="2362906" y="1647190"/>
                  </a:cubicBezTo>
                  <a:cubicBezTo>
                    <a:pt x="2337506" y="1647190"/>
                    <a:pt x="2313376" y="1645920"/>
                    <a:pt x="2287976" y="1645920"/>
                  </a:cubicBezTo>
                  <a:lnTo>
                    <a:pt x="2287976" y="1640840"/>
                  </a:lnTo>
                  <a:lnTo>
                    <a:pt x="2237176" y="1644650"/>
                  </a:lnTo>
                  <a:cubicBezTo>
                    <a:pt x="2228286" y="1644650"/>
                    <a:pt x="2220666" y="1644650"/>
                    <a:pt x="2210506" y="1643380"/>
                  </a:cubicBezTo>
                  <a:lnTo>
                    <a:pt x="2210506" y="1642110"/>
                  </a:lnTo>
                  <a:cubicBezTo>
                    <a:pt x="2184060" y="1638300"/>
                    <a:pt x="2156860" y="1637030"/>
                    <a:pt x="2124803" y="1637030"/>
                  </a:cubicBezTo>
                  <a:lnTo>
                    <a:pt x="2102460" y="1637030"/>
                  </a:lnTo>
                  <a:lnTo>
                    <a:pt x="2111203" y="1642110"/>
                  </a:lnTo>
                  <a:cubicBezTo>
                    <a:pt x="2105375" y="1642110"/>
                    <a:pt x="2101489" y="1640840"/>
                    <a:pt x="2096632" y="1640840"/>
                  </a:cubicBezTo>
                  <a:cubicBezTo>
                    <a:pt x="2093718" y="1640840"/>
                    <a:pt x="2090804" y="1639570"/>
                    <a:pt x="2087889" y="1639570"/>
                  </a:cubicBezTo>
                  <a:lnTo>
                    <a:pt x="2085947" y="1639570"/>
                  </a:lnTo>
                  <a:cubicBezTo>
                    <a:pt x="2083032" y="1640840"/>
                    <a:pt x="2079147" y="1642110"/>
                    <a:pt x="2077204" y="1644650"/>
                  </a:cubicBezTo>
                  <a:lnTo>
                    <a:pt x="2077204" y="1643380"/>
                  </a:lnTo>
                  <a:cubicBezTo>
                    <a:pt x="2054861" y="1639570"/>
                    <a:pt x="2039318" y="1640840"/>
                    <a:pt x="2026690" y="1644650"/>
                  </a:cubicBezTo>
                  <a:lnTo>
                    <a:pt x="2024747" y="1644650"/>
                  </a:lnTo>
                  <a:cubicBezTo>
                    <a:pt x="1978119" y="1644650"/>
                    <a:pt x="1925663" y="1644650"/>
                    <a:pt x="1914006" y="1637030"/>
                  </a:cubicBezTo>
                  <a:lnTo>
                    <a:pt x="1912063" y="1637030"/>
                  </a:lnTo>
                  <a:cubicBezTo>
                    <a:pt x="1895549" y="1637030"/>
                    <a:pt x="1890692" y="1637030"/>
                    <a:pt x="1889720" y="1643380"/>
                  </a:cubicBezTo>
                  <a:lnTo>
                    <a:pt x="1881949" y="1643380"/>
                  </a:lnTo>
                  <a:lnTo>
                    <a:pt x="1869320" y="1639570"/>
                  </a:lnTo>
                  <a:lnTo>
                    <a:pt x="1857663" y="1644650"/>
                  </a:lnTo>
                  <a:cubicBezTo>
                    <a:pt x="1851835" y="1644650"/>
                    <a:pt x="1846007" y="1644650"/>
                    <a:pt x="1842121" y="1643380"/>
                  </a:cubicBezTo>
                  <a:lnTo>
                    <a:pt x="1842121" y="1634490"/>
                  </a:lnTo>
                  <a:cubicBezTo>
                    <a:pt x="1817835" y="1631950"/>
                    <a:pt x="1781893" y="1633220"/>
                    <a:pt x="1755665" y="1634490"/>
                  </a:cubicBezTo>
                  <a:cubicBezTo>
                    <a:pt x="1744008" y="1634490"/>
                    <a:pt x="1733322" y="1635760"/>
                    <a:pt x="1727493" y="1635760"/>
                  </a:cubicBezTo>
                  <a:lnTo>
                    <a:pt x="1727493" y="1638300"/>
                  </a:lnTo>
                  <a:lnTo>
                    <a:pt x="1647837" y="1638300"/>
                  </a:lnTo>
                  <a:lnTo>
                    <a:pt x="1647837" y="1635760"/>
                  </a:lnTo>
                  <a:cubicBezTo>
                    <a:pt x="1644923" y="1637030"/>
                    <a:pt x="1642009" y="1637030"/>
                    <a:pt x="1640066" y="1638300"/>
                  </a:cubicBezTo>
                  <a:lnTo>
                    <a:pt x="1613838" y="1638300"/>
                  </a:lnTo>
                  <a:cubicBezTo>
                    <a:pt x="1544867" y="1638300"/>
                    <a:pt x="1472982" y="1638300"/>
                    <a:pt x="1409840" y="1642110"/>
                  </a:cubicBezTo>
                  <a:lnTo>
                    <a:pt x="1405954" y="1642110"/>
                  </a:lnTo>
                  <a:cubicBezTo>
                    <a:pt x="1399155" y="1642110"/>
                    <a:pt x="1393326" y="1643380"/>
                    <a:pt x="1386526" y="1643380"/>
                  </a:cubicBezTo>
                  <a:lnTo>
                    <a:pt x="1353498" y="1645920"/>
                  </a:lnTo>
                  <a:lnTo>
                    <a:pt x="1360298" y="1648460"/>
                  </a:lnTo>
                  <a:lnTo>
                    <a:pt x="1345727" y="1648460"/>
                  </a:lnTo>
                  <a:cubicBezTo>
                    <a:pt x="1340870" y="1644650"/>
                    <a:pt x="1332127" y="1642110"/>
                    <a:pt x="1326298" y="1639570"/>
                  </a:cubicBezTo>
                  <a:lnTo>
                    <a:pt x="1325327" y="1645920"/>
                  </a:lnTo>
                  <a:lnTo>
                    <a:pt x="1324355" y="1640840"/>
                  </a:lnTo>
                  <a:cubicBezTo>
                    <a:pt x="1321441" y="1642110"/>
                    <a:pt x="1302984" y="1640840"/>
                    <a:pt x="1287442" y="1640840"/>
                  </a:cubicBezTo>
                  <a:lnTo>
                    <a:pt x="1242756" y="1640840"/>
                  </a:lnTo>
                  <a:lnTo>
                    <a:pt x="1242756" y="1644650"/>
                  </a:lnTo>
                  <a:cubicBezTo>
                    <a:pt x="1238871" y="1644650"/>
                    <a:pt x="1235957" y="1644650"/>
                    <a:pt x="1232071" y="1645920"/>
                  </a:cubicBezTo>
                  <a:lnTo>
                    <a:pt x="1231099" y="1645920"/>
                  </a:lnTo>
                  <a:cubicBezTo>
                    <a:pt x="1220414" y="1647190"/>
                    <a:pt x="1208757" y="1648460"/>
                    <a:pt x="1195157" y="1649730"/>
                  </a:cubicBezTo>
                  <a:cubicBezTo>
                    <a:pt x="1196128" y="1648460"/>
                    <a:pt x="1196128" y="1647190"/>
                    <a:pt x="1197100" y="1645920"/>
                  </a:cubicBezTo>
                  <a:cubicBezTo>
                    <a:pt x="1198071" y="1639570"/>
                    <a:pt x="1192243" y="1635760"/>
                    <a:pt x="1189328" y="1634490"/>
                  </a:cubicBezTo>
                  <a:lnTo>
                    <a:pt x="1187386" y="1634490"/>
                  </a:lnTo>
                  <a:cubicBezTo>
                    <a:pt x="1161157" y="1633220"/>
                    <a:pt x="1156300" y="1634490"/>
                    <a:pt x="1152415" y="1638300"/>
                  </a:cubicBezTo>
                  <a:cubicBezTo>
                    <a:pt x="1151443" y="1639570"/>
                    <a:pt x="1148529" y="1640840"/>
                    <a:pt x="1127158" y="1639570"/>
                  </a:cubicBezTo>
                  <a:lnTo>
                    <a:pt x="1125215" y="1639570"/>
                  </a:lnTo>
                  <a:cubicBezTo>
                    <a:pt x="1122301" y="1640840"/>
                    <a:pt x="1120358" y="1642110"/>
                    <a:pt x="1119386" y="1643380"/>
                  </a:cubicBezTo>
                  <a:cubicBezTo>
                    <a:pt x="1094130" y="1644650"/>
                    <a:pt x="1085387" y="1645920"/>
                    <a:pt x="1078587" y="1647190"/>
                  </a:cubicBezTo>
                  <a:lnTo>
                    <a:pt x="1054301" y="1644650"/>
                  </a:lnTo>
                  <a:cubicBezTo>
                    <a:pt x="1045559" y="1643380"/>
                    <a:pt x="1040702" y="1643380"/>
                    <a:pt x="1037787" y="1642110"/>
                  </a:cubicBezTo>
                  <a:lnTo>
                    <a:pt x="1037787" y="1633220"/>
                  </a:lnTo>
                  <a:lnTo>
                    <a:pt x="922189" y="1630680"/>
                  </a:lnTo>
                  <a:lnTo>
                    <a:pt x="925103" y="1635760"/>
                  </a:lnTo>
                  <a:cubicBezTo>
                    <a:pt x="917332" y="1637030"/>
                    <a:pt x="901789" y="1639570"/>
                    <a:pt x="891103" y="1639570"/>
                  </a:cubicBezTo>
                  <a:cubicBezTo>
                    <a:pt x="886246" y="1639570"/>
                    <a:pt x="881389" y="1640840"/>
                    <a:pt x="877504" y="1640840"/>
                  </a:cubicBezTo>
                  <a:lnTo>
                    <a:pt x="840740" y="1640840"/>
                  </a:lnTo>
                  <a:lnTo>
                    <a:pt x="840740" y="1637030"/>
                  </a:lnTo>
                  <a:lnTo>
                    <a:pt x="836930" y="1638300"/>
                  </a:lnTo>
                  <a:cubicBezTo>
                    <a:pt x="830580" y="1639570"/>
                    <a:pt x="805180" y="1640840"/>
                    <a:pt x="778510" y="1642110"/>
                  </a:cubicBezTo>
                  <a:lnTo>
                    <a:pt x="778510" y="1637030"/>
                  </a:lnTo>
                  <a:cubicBezTo>
                    <a:pt x="754380" y="1635760"/>
                    <a:pt x="734060" y="1637030"/>
                    <a:pt x="713740" y="1639570"/>
                  </a:cubicBezTo>
                  <a:cubicBezTo>
                    <a:pt x="687070" y="1642110"/>
                    <a:pt x="660400" y="1644650"/>
                    <a:pt x="623570" y="1639570"/>
                  </a:cubicBezTo>
                  <a:cubicBezTo>
                    <a:pt x="614680" y="1639570"/>
                    <a:pt x="601980" y="1637030"/>
                    <a:pt x="589280" y="1635760"/>
                  </a:cubicBezTo>
                  <a:cubicBezTo>
                    <a:pt x="561340" y="1631950"/>
                    <a:pt x="551180" y="1630680"/>
                    <a:pt x="546100" y="1635760"/>
                  </a:cubicBezTo>
                  <a:lnTo>
                    <a:pt x="544830" y="1637030"/>
                  </a:lnTo>
                  <a:cubicBezTo>
                    <a:pt x="537210" y="1637030"/>
                    <a:pt x="529590" y="1637030"/>
                    <a:pt x="520700" y="1638300"/>
                  </a:cubicBezTo>
                  <a:cubicBezTo>
                    <a:pt x="497840" y="1639570"/>
                    <a:pt x="474980" y="1640840"/>
                    <a:pt x="448310" y="1637030"/>
                  </a:cubicBezTo>
                  <a:lnTo>
                    <a:pt x="445770" y="1637030"/>
                  </a:lnTo>
                  <a:cubicBezTo>
                    <a:pt x="444500" y="1637030"/>
                    <a:pt x="443230" y="1637030"/>
                    <a:pt x="443230" y="1638300"/>
                  </a:cubicBezTo>
                  <a:lnTo>
                    <a:pt x="429260" y="1635760"/>
                  </a:lnTo>
                  <a:cubicBezTo>
                    <a:pt x="416560" y="1633220"/>
                    <a:pt x="393700" y="1634490"/>
                    <a:pt x="373380" y="1635760"/>
                  </a:cubicBezTo>
                  <a:cubicBezTo>
                    <a:pt x="363220" y="1635760"/>
                    <a:pt x="351790" y="1637030"/>
                    <a:pt x="346710" y="1637030"/>
                  </a:cubicBezTo>
                  <a:lnTo>
                    <a:pt x="345440" y="1631950"/>
                  </a:lnTo>
                  <a:cubicBezTo>
                    <a:pt x="323850" y="1638300"/>
                    <a:pt x="297180" y="1638300"/>
                    <a:pt x="266700" y="1637030"/>
                  </a:cubicBezTo>
                  <a:cubicBezTo>
                    <a:pt x="242570" y="1635760"/>
                    <a:pt x="214630" y="1635760"/>
                    <a:pt x="185420" y="1638300"/>
                  </a:cubicBezTo>
                  <a:lnTo>
                    <a:pt x="189230" y="1633220"/>
                  </a:lnTo>
                  <a:lnTo>
                    <a:pt x="166370" y="1635760"/>
                  </a:lnTo>
                  <a:cubicBezTo>
                    <a:pt x="163830" y="1635760"/>
                    <a:pt x="161290" y="1635760"/>
                    <a:pt x="157480" y="1637030"/>
                  </a:cubicBezTo>
                  <a:lnTo>
                    <a:pt x="156210" y="1630680"/>
                  </a:lnTo>
                  <a:cubicBezTo>
                    <a:pt x="139700" y="1631950"/>
                    <a:pt x="123190" y="1633220"/>
                    <a:pt x="101600" y="1631950"/>
                  </a:cubicBezTo>
                  <a:lnTo>
                    <a:pt x="97790" y="1631950"/>
                  </a:lnTo>
                  <a:lnTo>
                    <a:pt x="87630" y="1630680"/>
                  </a:lnTo>
                  <a:lnTo>
                    <a:pt x="87630" y="1610360"/>
                  </a:lnTo>
                  <a:lnTo>
                    <a:pt x="74930" y="1610360"/>
                  </a:lnTo>
                  <a:lnTo>
                    <a:pt x="74930" y="1604010"/>
                  </a:lnTo>
                  <a:cubicBezTo>
                    <a:pt x="76200" y="1590040"/>
                    <a:pt x="77470" y="1581150"/>
                    <a:pt x="80010" y="1570990"/>
                  </a:cubicBezTo>
                  <a:lnTo>
                    <a:pt x="80010" y="1568450"/>
                  </a:lnTo>
                  <a:cubicBezTo>
                    <a:pt x="85090" y="1544320"/>
                    <a:pt x="88900" y="1517650"/>
                    <a:pt x="87630" y="1447800"/>
                  </a:cubicBezTo>
                  <a:lnTo>
                    <a:pt x="83820" y="1447800"/>
                  </a:lnTo>
                  <a:cubicBezTo>
                    <a:pt x="85090" y="1426210"/>
                    <a:pt x="86360" y="1408430"/>
                    <a:pt x="88900" y="1398270"/>
                  </a:cubicBezTo>
                  <a:cubicBezTo>
                    <a:pt x="88900" y="1350010"/>
                    <a:pt x="87630" y="1347470"/>
                    <a:pt x="81280" y="1347470"/>
                  </a:cubicBezTo>
                  <a:cubicBezTo>
                    <a:pt x="81280" y="1334770"/>
                    <a:pt x="80010" y="1324610"/>
                    <a:pt x="77470" y="1311910"/>
                  </a:cubicBezTo>
                  <a:cubicBezTo>
                    <a:pt x="76200" y="1301750"/>
                    <a:pt x="73660" y="1290320"/>
                    <a:pt x="73660" y="1276350"/>
                  </a:cubicBezTo>
                  <a:lnTo>
                    <a:pt x="78740" y="1276350"/>
                  </a:lnTo>
                  <a:lnTo>
                    <a:pt x="78740" y="1270000"/>
                  </a:lnTo>
                  <a:cubicBezTo>
                    <a:pt x="81280" y="1206500"/>
                    <a:pt x="77470" y="1198880"/>
                    <a:pt x="73660" y="1191260"/>
                  </a:cubicBezTo>
                  <a:cubicBezTo>
                    <a:pt x="72390" y="1188720"/>
                    <a:pt x="71120" y="1184910"/>
                    <a:pt x="69850" y="1174750"/>
                  </a:cubicBezTo>
                  <a:lnTo>
                    <a:pt x="78740" y="1173480"/>
                  </a:lnTo>
                  <a:lnTo>
                    <a:pt x="77470" y="1141730"/>
                  </a:lnTo>
                  <a:lnTo>
                    <a:pt x="86360" y="1155700"/>
                  </a:lnTo>
                  <a:lnTo>
                    <a:pt x="83820" y="1127760"/>
                  </a:lnTo>
                  <a:cubicBezTo>
                    <a:pt x="78740" y="1071880"/>
                    <a:pt x="80010" y="1050290"/>
                    <a:pt x="81280" y="1000760"/>
                  </a:cubicBezTo>
                  <a:lnTo>
                    <a:pt x="82550" y="977900"/>
                  </a:lnTo>
                  <a:lnTo>
                    <a:pt x="85090" y="957580"/>
                  </a:lnTo>
                  <a:cubicBezTo>
                    <a:pt x="87630" y="933450"/>
                    <a:pt x="87630" y="902970"/>
                    <a:pt x="86360" y="877570"/>
                  </a:cubicBezTo>
                  <a:lnTo>
                    <a:pt x="88900" y="877570"/>
                  </a:lnTo>
                  <a:cubicBezTo>
                    <a:pt x="87630" y="871220"/>
                    <a:pt x="87630" y="866140"/>
                    <a:pt x="87630" y="861060"/>
                  </a:cubicBezTo>
                  <a:lnTo>
                    <a:pt x="87630" y="859168"/>
                  </a:lnTo>
                  <a:lnTo>
                    <a:pt x="83820" y="859168"/>
                  </a:lnTo>
                  <a:lnTo>
                    <a:pt x="78740" y="859168"/>
                  </a:lnTo>
                  <a:lnTo>
                    <a:pt x="83820" y="859168"/>
                  </a:lnTo>
                  <a:cubicBezTo>
                    <a:pt x="83820" y="859168"/>
                    <a:pt x="83820" y="859168"/>
                    <a:pt x="82550" y="859168"/>
                  </a:cubicBezTo>
                  <a:lnTo>
                    <a:pt x="91440" y="859168"/>
                  </a:lnTo>
                  <a:lnTo>
                    <a:pt x="91440" y="859168"/>
                  </a:lnTo>
                  <a:lnTo>
                    <a:pt x="86360" y="859168"/>
                  </a:lnTo>
                  <a:cubicBezTo>
                    <a:pt x="87630" y="859168"/>
                    <a:pt x="87630" y="859168"/>
                    <a:pt x="88900" y="859168"/>
                  </a:cubicBezTo>
                  <a:cubicBezTo>
                    <a:pt x="90170" y="859168"/>
                    <a:pt x="91440" y="859168"/>
                    <a:pt x="92710" y="859168"/>
                  </a:cubicBezTo>
                  <a:lnTo>
                    <a:pt x="93980" y="859168"/>
                  </a:lnTo>
                  <a:cubicBezTo>
                    <a:pt x="95250" y="859168"/>
                    <a:pt x="92710" y="859168"/>
                    <a:pt x="91440" y="859168"/>
                  </a:cubicBezTo>
                  <a:cubicBezTo>
                    <a:pt x="88900" y="859168"/>
                    <a:pt x="86360" y="859168"/>
                    <a:pt x="88900" y="859168"/>
                  </a:cubicBezTo>
                  <a:lnTo>
                    <a:pt x="88900" y="859168"/>
                  </a:lnTo>
                  <a:cubicBezTo>
                    <a:pt x="87630" y="859168"/>
                    <a:pt x="87630" y="859168"/>
                    <a:pt x="86360" y="859168"/>
                  </a:cubicBezTo>
                  <a:cubicBezTo>
                    <a:pt x="86360" y="859168"/>
                    <a:pt x="87630" y="859168"/>
                    <a:pt x="87630" y="859168"/>
                  </a:cubicBezTo>
                  <a:cubicBezTo>
                    <a:pt x="88900" y="859168"/>
                    <a:pt x="91440" y="859168"/>
                    <a:pt x="86360" y="859168"/>
                  </a:cubicBezTo>
                  <a:lnTo>
                    <a:pt x="95250" y="859168"/>
                  </a:lnTo>
                  <a:lnTo>
                    <a:pt x="95250" y="859168"/>
                  </a:lnTo>
                  <a:cubicBezTo>
                    <a:pt x="95250" y="859168"/>
                    <a:pt x="93980" y="859168"/>
                    <a:pt x="87630" y="859168"/>
                  </a:cubicBezTo>
                  <a:cubicBezTo>
                    <a:pt x="85090" y="859168"/>
                    <a:pt x="83820" y="859168"/>
                    <a:pt x="81280" y="859168"/>
                  </a:cubicBezTo>
                  <a:cubicBezTo>
                    <a:pt x="81280" y="859168"/>
                    <a:pt x="81280" y="859168"/>
                    <a:pt x="80010" y="859168"/>
                  </a:cubicBezTo>
                  <a:cubicBezTo>
                    <a:pt x="78740" y="859168"/>
                    <a:pt x="80010" y="859168"/>
                    <a:pt x="80010" y="859168"/>
                  </a:cubicBezTo>
                  <a:cubicBezTo>
                    <a:pt x="81280" y="859168"/>
                    <a:pt x="82550" y="859168"/>
                    <a:pt x="85090" y="859168"/>
                  </a:cubicBezTo>
                  <a:cubicBezTo>
                    <a:pt x="88900" y="859168"/>
                    <a:pt x="90170" y="859168"/>
                    <a:pt x="90170" y="859168"/>
                  </a:cubicBezTo>
                  <a:lnTo>
                    <a:pt x="90170" y="859168"/>
                  </a:lnTo>
                  <a:lnTo>
                    <a:pt x="88900" y="859168"/>
                  </a:lnTo>
                  <a:cubicBezTo>
                    <a:pt x="85090" y="859168"/>
                    <a:pt x="81280" y="859168"/>
                    <a:pt x="81280" y="859168"/>
                  </a:cubicBezTo>
                  <a:lnTo>
                    <a:pt x="82550" y="859168"/>
                  </a:lnTo>
                  <a:lnTo>
                    <a:pt x="82550" y="859168"/>
                  </a:lnTo>
                  <a:cubicBezTo>
                    <a:pt x="83820" y="859168"/>
                    <a:pt x="85090" y="859168"/>
                    <a:pt x="91440" y="859168"/>
                  </a:cubicBezTo>
                  <a:cubicBezTo>
                    <a:pt x="99060" y="859168"/>
                    <a:pt x="99060" y="859168"/>
                    <a:pt x="101600" y="859168"/>
                  </a:cubicBezTo>
                  <a:lnTo>
                    <a:pt x="102870" y="859168"/>
                  </a:lnTo>
                  <a:lnTo>
                    <a:pt x="99060" y="859168"/>
                  </a:lnTo>
                  <a:cubicBezTo>
                    <a:pt x="92710" y="859168"/>
                    <a:pt x="92710" y="859168"/>
                    <a:pt x="92710" y="859168"/>
                  </a:cubicBezTo>
                  <a:cubicBezTo>
                    <a:pt x="92710" y="859168"/>
                    <a:pt x="90170" y="859168"/>
                    <a:pt x="83820" y="859168"/>
                  </a:cubicBezTo>
                  <a:lnTo>
                    <a:pt x="85090" y="859168"/>
                  </a:lnTo>
                  <a:lnTo>
                    <a:pt x="87630" y="859168"/>
                  </a:lnTo>
                  <a:cubicBezTo>
                    <a:pt x="91440" y="859168"/>
                    <a:pt x="88900" y="859168"/>
                    <a:pt x="85090" y="859168"/>
                  </a:cubicBezTo>
                  <a:cubicBezTo>
                    <a:pt x="81280" y="859168"/>
                    <a:pt x="77470" y="859168"/>
                    <a:pt x="78740" y="859168"/>
                  </a:cubicBezTo>
                  <a:cubicBezTo>
                    <a:pt x="80010" y="859168"/>
                    <a:pt x="80010" y="859168"/>
                    <a:pt x="81280" y="859168"/>
                  </a:cubicBezTo>
                  <a:lnTo>
                    <a:pt x="85090" y="859168"/>
                  </a:lnTo>
                  <a:lnTo>
                    <a:pt x="81280" y="859168"/>
                  </a:lnTo>
                  <a:lnTo>
                    <a:pt x="81280" y="859168"/>
                  </a:lnTo>
                  <a:lnTo>
                    <a:pt x="83820" y="859168"/>
                  </a:lnTo>
                  <a:lnTo>
                    <a:pt x="82550" y="859168"/>
                  </a:lnTo>
                  <a:lnTo>
                    <a:pt x="87630" y="859168"/>
                  </a:lnTo>
                  <a:lnTo>
                    <a:pt x="82550" y="859168"/>
                  </a:lnTo>
                  <a:cubicBezTo>
                    <a:pt x="81280" y="859168"/>
                    <a:pt x="78740" y="859168"/>
                    <a:pt x="77470" y="859168"/>
                  </a:cubicBezTo>
                  <a:lnTo>
                    <a:pt x="81280" y="859168"/>
                  </a:lnTo>
                  <a:cubicBezTo>
                    <a:pt x="90170" y="859168"/>
                    <a:pt x="88900" y="859168"/>
                    <a:pt x="87630" y="859168"/>
                  </a:cubicBezTo>
                  <a:cubicBezTo>
                    <a:pt x="86360" y="859168"/>
                    <a:pt x="86360" y="859168"/>
                    <a:pt x="85090" y="859168"/>
                  </a:cubicBezTo>
                  <a:lnTo>
                    <a:pt x="90170" y="853440"/>
                  </a:lnTo>
                  <a:cubicBezTo>
                    <a:pt x="88900" y="852170"/>
                    <a:pt x="88900" y="848360"/>
                    <a:pt x="90170" y="845820"/>
                  </a:cubicBezTo>
                  <a:lnTo>
                    <a:pt x="73660" y="845820"/>
                  </a:lnTo>
                  <a:lnTo>
                    <a:pt x="90170" y="845820"/>
                  </a:lnTo>
                  <a:cubicBezTo>
                    <a:pt x="93980" y="825500"/>
                    <a:pt x="95250" y="802640"/>
                    <a:pt x="96520" y="775970"/>
                  </a:cubicBezTo>
                  <a:cubicBezTo>
                    <a:pt x="97790" y="755650"/>
                    <a:pt x="97790" y="734060"/>
                    <a:pt x="100330" y="708660"/>
                  </a:cubicBezTo>
                  <a:lnTo>
                    <a:pt x="87630" y="707390"/>
                  </a:lnTo>
                  <a:cubicBezTo>
                    <a:pt x="86360" y="711200"/>
                    <a:pt x="86360" y="718820"/>
                    <a:pt x="83820" y="728980"/>
                  </a:cubicBezTo>
                  <a:cubicBezTo>
                    <a:pt x="82550" y="734060"/>
                    <a:pt x="82550" y="741680"/>
                    <a:pt x="81280" y="749300"/>
                  </a:cubicBezTo>
                  <a:cubicBezTo>
                    <a:pt x="81280" y="735330"/>
                    <a:pt x="81280" y="718820"/>
                    <a:pt x="78740" y="697230"/>
                  </a:cubicBezTo>
                  <a:cubicBezTo>
                    <a:pt x="83820" y="690880"/>
                    <a:pt x="83820" y="673100"/>
                    <a:pt x="82550" y="635000"/>
                  </a:cubicBezTo>
                  <a:lnTo>
                    <a:pt x="82550" y="624840"/>
                  </a:lnTo>
                  <a:lnTo>
                    <a:pt x="91440" y="627380"/>
                  </a:lnTo>
                  <a:lnTo>
                    <a:pt x="91440" y="617220"/>
                  </a:lnTo>
                  <a:cubicBezTo>
                    <a:pt x="90170" y="586740"/>
                    <a:pt x="87630" y="576580"/>
                    <a:pt x="85090" y="566420"/>
                  </a:cubicBezTo>
                  <a:cubicBezTo>
                    <a:pt x="83820" y="561340"/>
                    <a:pt x="82550" y="554990"/>
                    <a:pt x="81280" y="546100"/>
                  </a:cubicBezTo>
                  <a:cubicBezTo>
                    <a:pt x="82550" y="499110"/>
                    <a:pt x="87630" y="486410"/>
                    <a:pt x="92710" y="476250"/>
                  </a:cubicBezTo>
                  <a:lnTo>
                    <a:pt x="93980" y="473710"/>
                  </a:lnTo>
                  <a:lnTo>
                    <a:pt x="93980" y="471170"/>
                  </a:lnTo>
                  <a:cubicBezTo>
                    <a:pt x="93980" y="441960"/>
                    <a:pt x="93980" y="438150"/>
                    <a:pt x="87630" y="436880"/>
                  </a:cubicBezTo>
                  <a:cubicBezTo>
                    <a:pt x="85090" y="436880"/>
                    <a:pt x="83820" y="436880"/>
                    <a:pt x="82550" y="438150"/>
                  </a:cubicBezTo>
                  <a:lnTo>
                    <a:pt x="82550" y="430530"/>
                  </a:lnTo>
                  <a:cubicBezTo>
                    <a:pt x="85090" y="364490"/>
                    <a:pt x="82550" y="316230"/>
                    <a:pt x="78740" y="242570"/>
                  </a:cubicBezTo>
                  <a:lnTo>
                    <a:pt x="77470" y="229870"/>
                  </a:lnTo>
                  <a:cubicBezTo>
                    <a:pt x="83820" y="229870"/>
                    <a:pt x="83820" y="223520"/>
                    <a:pt x="85090" y="220980"/>
                  </a:cubicBezTo>
                  <a:lnTo>
                    <a:pt x="85090" y="219710"/>
                  </a:lnTo>
                  <a:lnTo>
                    <a:pt x="81280" y="194310"/>
                  </a:lnTo>
                  <a:lnTo>
                    <a:pt x="83820" y="198120"/>
                  </a:lnTo>
                  <a:lnTo>
                    <a:pt x="82550" y="171450"/>
                  </a:lnTo>
                  <a:cubicBezTo>
                    <a:pt x="81280" y="154940"/>
                    <a:pt x="80010" y="151130"/>
                    <a:pt x="77470" y="147320"/>
                  </a:cubicBezTo>
                  <a:cubicBezTo>
                    <a:pt x="76200" y="144780"/>
                    <a:pt x="73660" y="142240"/>
                    <a:pt x="72390" y="111760"/>
                  </a:cubicBezTo>
                  <a:lnTo>
                    <a:pt x="72390" y="109220"/>
                  </a:lnTo>
                  <a:cubicBezTo>
                    <a:pt x="69850" y="102870"/>
                    <a:pt x="71120" y="87630"/>
                    <a:pt x="72390" y="77470"/>
                  </a:cubicBezTo>
                  <a:lnTo>
                    <a:pt x="83820" y="78740"/>
                  </a:lnTo>
                  <a:lnTo>
                    <a:pt x="109220" y="81280"/>
                  </a:lnTo>
                  <a:cubicBezTo>
                    <a:pt x="129540" y="82550"/>
                    <a:pt x="148590" y="81280"/>
                    <a:pt x="163830" y="80010"/>
                  </a:cubicBezTo>
                  <a:lnTo>
                    <a:pt x="163830" y="83820"/>
                  </a:lnTo>
                  <a:lnTo>
                    <a:pt x="168910" y="86360"/>
                  </a:lnTo>
                  <a:lnTo>
                    <a:pt x="217170" y="82550"/>
                  </a:lnTo>
                  <a:cubicBezTo>
                    <a:pt x="261620" y="80010"/>
                    <a:pt x="269240" y="78740"/>
                    <a:pt x="314960" y="73660"/>
                  </a:cubicBezTo>
                  <a:cubicBezTo>
                    <a:pt x="346710" y="76200"/>
                    <a:pt x="377190" y="78740"/>
                    <a:pt x="408940" y="77470"/>
                  </a:cubicBezTo>
                  <a:cubicBezTo>
                    <a:pt x="419100" y="78740"/>
                    <a:pt x="431800" y="80010"/>
                    <a:pt x="448310" y="80010"/>
                  </a:cubicBezTo>
                  <a:lnTo>
                    <a:pt x="448310" y="77470"/>
                  </a:lnTo>
                  <a:lnTo>
                    <a:pt x="450850" y="77470"/>
                  </a:lnTo>
                  <a:cubicBezTo>
                    <a:pt x="452120" y="78740"/>
                    <a:pt x="453390" y="78740"/>
                    <a:pt x="454660" y="80010"/>
                  </a:cubicBezTo>
                  <a:lnTo>
                    <a:pt x="457200" y="80010"/>
                  </a:lnTo>
                  <a:cubicBezTo>
                    <a:pt x="468630" y="77470"/>
                    <a:pt x="481330" y="76200"/>
                    <a:pt x="496570" y="74930"/>
                  </a:cubicBezTo>
                  <a:lnTo>
                    <a:pt x="514350" y="82550"/>
                  </a:lnTo>
                  <a:lnTo>
                    <a:pt x="519430" y="78740"/>
                  </a:lnTo>
                  <a:lnTo>
                    <a:pt x="635000" y="85090"/>
                  </a:lnTo>
                  <a:cubicBezTo>
                    <a:pt x="652780" y="82550"/>
                    <a:pt x="670560" y="81280"/>
                    <a:pt x="687070" y="78740"/>
                  </a:cubicBezTo>
                  <a:cubicBezTo>
                    <a:pt x="712470" y="78740"/>
                    <a:pt x="736600" y="80010"/>
                    <a:pt x="762000" y="80010"/>
                  </a:cubicBezTo>
                  <a:lnTo>
                    <a:pt x="762000" y="85090"/>
                  </a:lnTo>
                  <a:lnTo>
                    <a:pt x="812800" y="81280"/>
                  </a:lnTo>
                  <a:cubicBezTo>
                    <a:pt x="821690" y="81280"/>
                    <a:pt x="830580" y="81280"/>
                    <a:pt x="840740" y="82550"/>
                  </a:cubicBezTo>
                  <a:lnTo>
                    <a:pt x="840740" y="85090"/>
                  </a:lnTo>
                  <a:cubicBezTo>
                    <a:pt x="868761" y="83820"/>
                    <a:pt x="895960" y="85090"/>
                    <a:pt x="928017" y="85090"/>
                  </a:cubicBezTo>
                  <a:lnTo>
                    <a:pt x="950360" y="85090"/>
                  </a:lnTo>
                  <a:lnTo>
                    <a:pt x="941617" y="80010"/>
                  </a:lnTo>
                  <a:cubicBezTo>
                    <a:pt x="947445" y="80010"/>
                    <a:pt x="951331" y="81280"/>
                    <a:pt x="956188" y="81280"/>
                  </a:cubicBezTo>
                  <a:cubicBezTo>
                    <a:pt x="959103" y="81280"/>
                    <a:pt x="962017" y="82550"/>
                    <a:pt x="964931" y="82550"/>
                  </a:cubicBezTo>
                  <a:lnTo>
                    <a:pt x="966874" y="82550"/>
                  </a:lnTo>
                  <a:cubicBezTo>
                    <a:pt x="969788" y="81280"/>
                    <a:pt x="973674" y="80010"/>
                    <a:pt x="975617" y="77470"/>
                  </a:cubicBezTo>
                  <a:lnTo>
                    <a:pt x="975617" y="78740"/>
                  </a:lnTo>
                  <a:cubicBezTo>
                    <a:pt x="997959" y="83820"/>
                    <a:pt x="1013502" y="82550"/>
                    <a:pt x="1026130" y="78740"/>
                  </a:cubicBezTo>
                  <a:lnTo>
                    <a:pt x="1028073" y="78740"/>
                  </a:lnTo>
                  <a:cubicBezTo>
                    <a:pt x="1074701" y="78740"/>
                    <a:pt x="1127158" y="78740"/>
                    <a:pt x="1138815" y="86360"/>
                  </a:cubicBezTo>
                  <a:lnTo>
                    <a:pt x="1140757" y="86360"/>
                  </a:lnTo>
                  <a:cubicBezTo>
                    <a:pt x="1158243" y="86360"/>
                    <a:pt x="1162129" y="86360"/>
                    <a:pt x="1163100" y="80010"/>
                  </a:cubicBezTo>
                  <a:lnTo>
                    <a:pt x="1170871" y="80010"/>
                  </a:lnTo>
                  <a:lnTo>
                    <a:pt x="1183500" y="83820"/>
                  </a:lnTo>
                  <a:lnTo>
                    <a:pt x="1195157" y="78740"/>
                  </a:lnTo>
                  <a:cubicBezTo>
                    <a:pt x="1200985" y="78740"/>
                    <a:pt x="1206814" y="78740"/>
                    <a:pt x="1210700" y="80010"/>
                  </a:cubicBezTo>
                  <a:lnTo>
                    <a:pt x="1210700" y="88900"/>
                  </a:lnTo>
                  <a:cubicBezTo>
                    <a:pt x="1234985" y="91440"/>
                    <a:pt x="1270927" y="90170"/>
                    <a:pt x="1297156" y="88900"/>
                  </a:cubicBezTo>
                  <a:cubicBezTo>
                    <a:pt x="1308813" y="88900"/>
                    <a:pt x="1319498" y="87630"/>
                    <a:pt x="1325327" y="87630"/>
                  </a:cubicBezTo>
                  <a:lnTo>
                    <a:pt x="1325327" y="85090"/>
                  </a:lnTo>
                  <a:lnTo>
                    <a:pt x="1404983" y="85090"/>
                  </a:lnTo>
                  <a:lnTo>
                    <a:pt x="1404983" y="87630"/>
                  </a:lnTo>
                  <a:cubicBezTo>
                    <a:pt x="1407897" y="86360"/>
                    <a:pt x="1410811" y="86360"/>
                    <a:pt x="1412754" y="85090"/>
                  </a:cubicBezTo>
                  <a:lnTo>
                    <a:pt x="1438983" y="85090"/>
                  </a:lnTo>
                  <a:cubicBezTo>
                    <a:pt x="1507953" y="85090"/>
                    <a:pt x="1579838" y="85090"/>
                    <a:pt x="1642980" y="81280"/>
                  </a:cubicBezTo>
                  <a:lnTo>
                    <a:pt x="1646866" y="81280"/>
                  </a:lnTo>
                  <a:cubicBezTo>
                    <a:pt x="1653666" y="81280"/>
                    <a:pt x="1659494" y="80010"/>
                    <a:pt x="1666294" y="80010"/>
                  </a:cubicBezTo>
                  <a:lnTo>
                    <a:pt x="1699322" y="77470"/>
                  </a:lnTo>
                  <a:lnTo>
                    <a:pt x="1692522" y="74930"/>
                  </a:lnTo>
                  <a:lnTo>
                    <a:pt x="1707094" y="74930"/>
                  </a:lnTo>
                  <a:cubicBezTo>
                    <a:pt x="1711951" y="78740"/>
                    <a:pt x="1720693" y="81280"/>
                    <a:pt x="1726522" y="83820"/>
                  </a:cubicBezTo>
                  <a:lnTo>
                    <a:pt x="1727493" y="77470"/>
                  </a:lnTo>
                  <a:lnTo>
                    <a:pt x="1728465" y="82550"/>
                  </a:lnTo>
                  <a:cubicBezTo>
                    <a:pt x="1731379" y="81280"/>
                    <a:pt x="1749836" y="82550"/>
                    <a:pt x="1765379" y="82550"/>
                  </a:cubicBezTo>
                  <a:lnTo>
                    <a:pt x="1810064" y="82550"/>
                  </a:lnTo>
                  <a:lnTo>
                    <a:pt x="1810064" y="78740"/>
                  </a:lnTo>
                  <a:cubicBezTo>
                    <a:pt x="1813950" y="78740"/>
                    <a:pt x="1816864" y="78740"/>
                    <a:pt x="1820749" y="77470"/>
                  </a:cubicBezTo>
                  <a:lnTo>
                    <a:pt x="1821721" y="77470"/>
                  </a:lnTo>
                  <a:cubicBezTo>
                    <a:pt x="1832406" y="76200"/>
                    <a:pt x="1844064" y="74930"/>
                    <a:pt x="1857663" y="73660"/>
                  </a:cubicBezTo>
                  <a:cubicBezTo>
                    <a:pt x="1856692" y="74930"/>
                    <a:pt x="1856692" y="76200"/>
                    <a:pt x="1855720" y="77470"/>
                  </a:cubicBezTo>
                  <a:cubicBezTo>
                    <a:pt x="1854749" y="83820"/>
                    <a:pt x="1860578" y="87630"/>
                    <a:pt x="1863492" y="88900"/>
                  </a:cubicBezTo>
                  <a:lnTo>
                    <a:pt x="1865435" y="88900"/>
                  </a:lnTo>
                  <a:cubicBezTo>
                    <a:pt x="1891663" y="90170"/>
                    <a:pt x="1896520" y="88900"/>
                    <a:pt x="1900406" y="85090"/>
                  </a:cubicBezTo>
                  <a:cubicBezTo>
                    <a:pt x="1901377" y="83820"/>
                    <a:pt x="1903320" y="82550"/>
                    <a:pt x="1925662" y="83820"/>
                  </a:cubicBezTo>
                  <a:lnTo>
                    <a:pt x="1927605" y="83820"/>
                  </a:lnTo>
                  <a:cubicBezTo>
                    <a:pt x="1930520" y="82550"/>
                    <a:pt x="1932462" y="81280"/>
                    <a:pt x="1933434" y="80010"/>
                  </a:cubicBezTo>
                  <a:cubicBezTo>
                    <a:pt x="1958691" y="78740"/>
                    <a:pt x="1967433" y="77470"/>
                    <a:pt x="1974233" y="76200"/>
                  </a:cubicBezTo>
                  <a:lnTo>
                    <a:pt x="1998519" y="78740"/>
                  </a:lnTo>
                  <a:cubicBezTo>
                    <a:pt x="2007261" y="80010"/>
                    <a:pt x="2012118" y="80010"/>
                    <a:pt x="2015033" y="81280"/>
                  </a:cubicBezTo>
                  <a:lnTo>
                    <a:pt x="2015033" y="90170"/>
                  </a:lnTo>
                  <a:lnTo>
                    <a:pt x="2130632" y="92710"/>
                  </a:lnTo>
                  <a:lnTo>
                    <a:pt x="2126746" y="91440"/>
                  </a:lnTo>
                  <a:cubicBezTo>
                    <a:pt x="2134517" y="90170"/>
                    <a:pt x="2150060" y="87630"/>
                    <a:pt x="2160745" y="87630"/>
                  </a:cubicBezTo>
                  <a:cubicBezTo>
                    <a:pt x="2184060" y="85090"/>
                    <a:pt x="2193774" y="83820"/>
                    <a:pt x="2197806" y="81280"/>
                  </a:cubicBezTo>
                  <a:lnTo>
                    <a:pt x="2207966" y="81280"/>
                  </a:lnTo>
                  <a:lnTo>
                    <a:pt x="2210506" y="85090"/>
                  </a:lnTo>
                  <a:lnTo>
                    <a:pt x="2210506" y="63500"/>
                  </a:lnTo>
                  <a:lnTo>
                    <a:pt x="2213046" y="63500"/>
                  </a:lnTo>
                  <a:lnTo>
                    <a:pt x="2211776" y="85090"/>
                  </a:lnTo>
                  <a:lnTo>
                    <a:pt x="2215585" y="83820"/>
                  </a:lnTo>
                  <a:cubicBezTo>
                    <a:pt x="2221935" y="82550"/>
                    <a:pt x="2247335" y="81280"/>
                    <a:pt x="2274006" y="80010"/>
                  </a:cubicBezTo>
                  <a:lnTo>
                    <a:pt x="2274006" y="85090"/>
                  </a:lnTo>
                  <a:cubicBezTo>
                    <a:pt x="2298135" y="86360"/>
                    <a:pt x="2318456" y="85090"/>
                    <a:pt x="2338776" y="82550"/>
                  </a:cubicBezTo>
                  <a:cubicBezTo>
                    <a:pt x="2365446" y="80010"/>
                    <a:pt x="2392116" y="77470"/>
                    <a:pt x="2428946" y="82550"/>
                  </a:cubicBezTo>
                  <a:cubicBezTo>
                    <a:pt x="2437835" y="82550"/>
                    <a:pt x="2450535" y="85090"/>
                    <a:pt x="2463235" y="86360"/>
                  </a:cubicBezTo>
                  <a:cubicBezTo>
                    <a:pt x="2491176" y="90170"/>
                    <a:pt x="2501335" y="91440"/>
                    <a:pt x="2506416" y="86360"/>
                  </a:cubicBezTo>
                  <a:lnTo>
                    <a:pt x="2507685" y="85090"/>
                  </a:lnTo>
                  <a:cubicBezTo>
                    <a:pt x="2515306" y="85090"/>
                    <a:pt x="2522926" y="85090"/>
                    <a:pt x="2531816" y="83820"/>
                  </a:cubicBezTo>
                  <a:cubicBezTo>
                    <a:pt x="2554676" y="82550"/>
                    <a:pt x="2577535" y="81280"/>
                    <a:pt x="2604206" y="85090"/>
                  </a:cubicBezTo>
                  <a:lnTo>
                    <a:pt x="2606746" y="85090"/>
                  </a:lnTo>
                  <a:cubicBezTo>
                    <a:pt x="2608016" y="85090"/>
                    <a:pt x="2609285" y="85090"/>
                    <a:pt x="2609285" y="83820"/>
                  </a:cubicBezTo>
                  <a:lnTo>
                    <a:pt x="2623256" y="86360"/>
                  </a:lnTo>
                  <a:cubicBezTo>
                    <a:pt x="2635956" y="88900"/>
                    <a:pt x="2658816" y="87630"/>
                    <a:pt x="2679135" y="86360"/>
                  </a:cubicBezTo>
                  <a:cubicBezTo>
                    <a:pt x="2689296" y="86360"/>
                    <a:pt x="2700726" y="85090"/>
                    <a:pt x="2707076" y="85090"/>
                  </a:cubicBezTo>
                  <a:lnTo>
                    <a:pt x="2708346" y="90170"/>
                  </a:lnTo>
                  <a:cubicBezTo>
                    <a:pt x="2729935" y="83820"/>
                    <a:pt x="2756606" y="83820"/>
                    <a:pt x="2787085" y="85090"/>
                  </a:cubicBezTo>
                  <a:cubicBezTo>
                    <a:pt x="2811216" y="86360"/>
                    <a:pt x="2839156" y="86360"/>
                    <a:pt x="2868365" y="83820"/>
                  </a:cubicBezTo>
                  <a:lnTo>
                    <a:pt x="2864556" y="87630"/>
                  </a:lnTo>
                  <a:lnTo>
                    <a:pt x="2887415" y="85090"/>
                  </a:lnTo>
                  <a:cubicBezTo>
                    <a:pt x="2889956" y="85090"/>
                    <a:pt x="2892496" y="85090"/>
                    <a:pt x="2896306" y="83820"/>
                  </a:cubicBezTo>
                  <a:lnTo>
                    <a:pt x="2897576" y="90170"/>
                  </a:lnTo>
                  <a:cubicBezTo>
                    <a:pt x="2914085" y="88900"/>
                    <a:pt x="2930596" y="87630"/>
                    <a:pt x="2952185" y="88900"/>
                  </a:cubicBezTo>
                  <a:lnTo>
                    <a:pt x="2955996" y="88900"/>
                  </a:lnTo>
                  <a:lnTo>
                    <a:pt x="2966156" y="90170"/>
                  </a:lnTo>
                  <a:lnTo>
                    <a:pt x="2966156" y="109220"/>
                  </a:lnTo>
                  <a:lnTo>
                    <a:pt x="2978856" y="109220"/>
                  </a:lnTo>
                  <a:lnTo>
                    <a:pt x="2978856" y="115570"/>
                  </a:lnTo>
                  <a:cubicBezTo>
                    <a:pt x="2977585" y="129540"/>
                    <a:pt x="2976315" y="138430"/>
                    <a:pt x="2973776" y="148590"/>
                  </a:cubicBezTo>
                  <a:lnTo>
                    <a:pt x="2973776" y="151130"/>
                  </a:lnTo>
                  <a:cubicBezTo>
                    <a:pt x="2968696" y="176530"/>
                    <a:pt x="2964885" y="201930"/>
                    <a:pt x="2966156" y="271780"/>
                  </a:cubicBezTo>
                  <a:lnTo>
                    <a:pt x="2969965" y="271780"/>
                  </a:lnTo>
                  <a:cubicBezTo>
                    <a:pt x="2968696" y="293370"/>
                    <a:pt x="2967426" y="311150"/>
                    <a:pt x="2964885" y="321310"/>
                  </a:cubicBezTo>
                  <a:cubicBezTo>
                    <a:pt x="2964885" y="369570"/>
                    <a:pt x="2966156" y="372110"/>
                    <a:pt x="2972506" y="372110"/>
                  </a:cubicBezTo>
                  <a:cubicBezTo>
                    <a:pt x="2972506" y="384810"/>
                    <a:pt x="2973776" y="394970"/>
                    <a:pt x="2976315" y="407670"/>
                  </a:cubicBezTo>
                  <a:cubicBezTo>
                    <a:pt x="2977585" y="417830"/>
                    <a:pt x="2980126" y="429260"/>
                    <a:pt x="2980126" y="443230"/>
                  </a:cubicBezTo>
                  <a:lnTo>
                    <a:pt x="2975046" y="443230"/>
                  </a:lnTo>
                  <a:lnTo>
                    <a:pt x="2975046" y="449580"/>
                  </a:lnTo>
                  <a:cubicBezTo>
                    <a:pt x="2972506" y="513080"/>
                    <a:pt x="2976315" y="520700"/>
                    <a:pt x="2980126" y="528320"/>
                  </a:cubicBezTo>
                  <a:cubicBezTo>
                    <a:pt x="2981396" y="530860"/>
                    <a:pt x="2982665" y="534670"/>
                    <a:pt x="2983935" y="544830"/>
                  </a:cubicBezTo>
                  <a:lnTo>
                    <a:pt x="2975046" y="546100"/>
                  </a:lnTo>
                  <a:close/>
                  <a:moveTo>
                    <a:pt x="2978856" y="756920"/>
                  </a:moveTo>
                  <a:lnTo>
                    <a:pt x="2976315" y="751840"/>
                  </a:lnTo>
                  <a:lnTo>
                    <a:pt x="2977585" y="745490"/>
                  </a:lnTo>
                  <a:cubicBezTo>
                    <a:pt x="2978856" y="750570"/>
                    <a:pt x="2978856" y="754380"/>
                    <a:pt x="2978856" y="756920"/>
                  </a:cubicBezTo>
                  <a:close/>
                  <a:moveTo>
                    <a:pt x="73660" y="963930"/>
                  </a:moveTo>
                  <a:lnTo>
                    <a:pt x="76200" y="969010"/>
                  </a:lnTo>
                  <a:lnTo>
                    <a:pt x="74930" y="975360"/>
                  </a:lnTo>
                  <a:cubicBezTo>
                    <a:pt x="73660" y="971550"/>
                    <a:pt x="73660" y="967740"/>
                    <a:pt x="73660" y="963930"/>
                  </a:cubicBezTo>
                  <a:close/>
                  <a:moveTo>
                    <a:pt x="3014415" y="628650"/>
                  </a:moveTo>
                  <a:lnTo>
                    <a:pt x="3014415" y="619760"/>
                  </a:lnTo>
                  <a:cubicBezTo>
                    <a:pt x="3014415" y="623570"/>
                    <a:pt x="3015685" y="626110"/>
                    <a:pt x="3015685" y="628650"/>
                  </a:cubicBezTo>
                  <a:lnTo>
                    <a:pt x="3014415" y="628650"/>
                  </a:lnTo>
                  <a:close/>
                  <a:moveTo>
                    <a:pt x="3043626" y="859168"/>
                  </a:moveTo>
                  <a:lnTo>
                    <a:pt x="3039815" y="859168"/>
                  </a:lnTo>
                  <a:cubicBezTo>
                    <a:pt x="3041085" y="859168"/>
                    <a:pt x="3042356" y="859168"/>
                    <a:pt x="3043626" y="859168"/>
                  </a:cubicBezTo>
                  <a:close/>
                </a:path>
              </a:pathLst>
            </a:custGeom>
            <a:solidFill>
              <a:srgbClr val="AD9472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324585" y="1352139"/>
            <a:ext cx="6008315" cy="83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80"/>
              </a:lnSpc>
            </a:pPr>
            <a:r>
              <a:rPr lang="en-US" sz="5600" i="1" spc="280">
                <a:solidFill>
                  <a:srgbClr val="EFEBE0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2- Timelines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8627" y="3006152"/>
            <a:ext cx="11351953" cy="140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000"/>
              </a:lnSpc>
              <a:buFont typeface="Arial"/>
              <a:buChar char="•"/>
            </a:pPr>
            <a:r>
              <a:rPr lang="en-US" sz="5000">
                <a:solidFill>
                  <a:srgbClr val="EFEBE0"/>
                </a:solidFill>
                <a:latin typeface="Frunchy Sage"/>
                <a:ea typeface="Frunchy Sage"/>
                <a:cs typeface="Frunchy Sage"/>
                <a:sym typeface="Frunchy Sage"/>
              </a:rPr>
              <a:t>Sometimes the spread of time maybe too long to show all the years in even spaces.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4314" y="4432300"/>
            <a:ext cx="11351953" cy="140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000"/>
              </a:lnSpc>
              <a:buFont typeface="Arial"/>
              <a:buChar char="•"/>
            </a:pPr>
            <a:r>
              <a:rPr lang="en-US" sz="5000">
                <a:solidFill>
                  <a:srgbClr val="EFEBE0"/>
                </a:solidFill>
                <a:latin typeface="Frunchy Sage"/>
                <a:ea typeface="Frunchy Sage"/>
                <a:cs typeface="Frunchy Sage"/>
                <a:sym typeface="Frunchy Sage"/>
              </a:rPr>
              <a:t>To save space, a period of time maybe leftout from the timeline. </a:t>
            </a:r>
          </a:p>
        </p:txBody>
      </p:sp>
      <p:sp>
        <p:nvSpPr>
          <p:cNvPr id="7" name="Freeform 7"/>
          <p:cNvSpPr/>
          <p:nvPr/>
        </p:nvSpPr>
        <p:spPr>
          <a:xfrm>
            <a:off x="11566266" y="2185894"/>
            <a:ext cx="5984323" cy="4506712"/>
          </a:xfrm>
          <a:custGeom>
            <a:avLst/>
            <a:gdLst/>
            <a:ahLst/>
            <a:cxnLst/>
            <a:rect l="l" t="t" r="r" b="b"/>
            <a:pathLst>
              <a:path w="5984323" h="4506712">
                <a:moveTo>
                  <a:pt x="0" y="0"/>
                </a:moveTo>
                <a:lnTo>
                  <a:pt x="5984323" y="0"/>
                </a:lnTo>
                <a:lnTo>
                  <a:pt x="5984323" y="4506712"/>
                </a:lnTo>
                <a:lnTo>
                  <a:pt x="0" y="45067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14314" y="6022847"/>
            <a:ext cx="11351953" cy="203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000"/>
              </a:lnSpc>
              <a:buFont typeface="Arial"/>
              <a:buChar char="•"/>
            </a:pPr>
            <a:r>
              <a:rPr lang="en-US" sz="5000">
                <a:solidFill>
                  <a:srgbClr val="EFEBE0"/>
                </a:solidFill>
                <a:latin typeface="Frunchy Sage"/>
                <a:ea typeface="Frunchy Sage"/>
                <a:cs typeface="Frunchy Sage"/>
                <a:sym typeface="Frunchy Sage"/>
              </a:rPr>
              <a:t>Where this happens, a slented line appears on the timeline to show a break in the even spacing of the events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0877" y="616184"/>
            <a:ext cx="16720463" cy="9080414"/>
          </a:xfrm>
          <a:prstGeom prst="rect">
            <a:avLst/>
          </a:prstGeom>
          <a:solidFill>
            <a:srgbClr val="AD9472"/>
          </a:solidFill>
        </p:spPr>
      </p:sp>
      <p:sp>
        <p:nvSpPr>
          <p:cNvPr id="3" name="TextBox 3"/>
          <p:cNvSpPr txBox="1"/>
          <p:nvPr/>
        </p:nvSpPr>
        <p:spPr>
          <a:xfrm>
            <a:off x="2821891" y="821593"/>
            <a:ext cx="11602460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i="1" spc="160">
                <a:solidFill>
                  <a:srgbClr val="5F1A1F"/>
                </a:solidFill>
                <a:latin typeface="Vintage Rotter"/>
                <a:ea typeface="Vintage Rotter"/>
                <a:cs typeface="Vintage Rotter"/>
                <a:sym typeface="Vintage Rotter"/>
              </a:rPr>
              <a:t>Timelines types</a:t>
            </a:r>
          </a:p>
        </p:txBody>
      </p:sp>
      <p:sp>
        <p:nvSpPr>
          <p:cNvPr id="4" name="Freeform 4"/>
          <p:cNvSpPr/>
          <p:nvPr/>
        </p:nvSpPr>
        <p:spPr>
          <a:xfrm>
            <a:off x="937714" y="1232996"/>
            <a:ext cx="5056837" cy="2844471"/>
          </a:xfrm>
          <a:custGeom>
            <a:avLst/>
            <a:gdLst/>
            <a:ahLst/>
            <a:cxnLst/>
            <a:rect l="l" t="t" r="r" b="b"/>
            <a:pathLst>
              <a:path w="5056837" h="2844471">
                <a:moveTo>
                  <a:pt x="0" y="0"/>
                </a:moveTo>
                <a:lnTo>
                  <a:pt x="5056837" y="0"/>
                </a:lnTo>
                <a:lnTo>
                  <a:pt x="5056837" y="2844471"/>
                </a:lnTo>
                <a:lnTo>
                  <a:pt x="0" y="28444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364644" y="1232996"/>
            <a:ext cx="5894656" cy="3315744"/>
          </a:xfrm>
          <a:custGeom>
            <a:avLst/>
            <a:gdLst/>
            <a:ahLst/>
            <a:cxnLst/>
            <a:rect l="l" t="t" r="r" b="b"/>
            <a:pathLst>
              <a:path w="5894656" h="3315744">
                <a:moveTo>
                  <a:pt x="0" y="0"/>
                </a:moveTo>
                <a:lnTo>
                  <a:pt x="5894656" y="0"/>
                </a:lnTo>
                <a:lnTo>
                  <a:pt x="5894656" y="3315744"/>
                </a:lnTo>
                <a:lnTo>
                  <a:pt x="0" y="33157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994551" y="4439459"/>
            <a:ext cx="5257139" cy="5257139"/>
          </a:xfrm>
          <a:custGeom>
            <a:avLst/>
            <a:gdLst/>
            <a:ahLst/>
            <a:cxnLst/>
            <a:rect l="l" t="t" r="r" b="b"/>
            <a:pathLst>
              <a:path w="5257139" h="5257139">
                <a:moveTo>
                  <a:pt x="0" y="0"/>
                </a:moveTo>
                <a:lnTo>
                  <a:pt x="5257139" y="0"/>
                </a:lnTo>
                <a:lnTo>
                  <a:pt x="5257139" y="5257139"/>
                </a:lnTo>
                <a:lnTo>
                  <a:pt x="0" y="52571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506003" y="5578545"/>
            <a:ext cx="5836696" cy="3830331"/>
          </a:xfrm>
          <a:custGeom>
            <a:avLst/>
            <a:gdLst/>
            <a:ahLst/>
            <a:cxnLst/>
            <a:rect l="l" t="t" r="r" b="b"/>
            <a:pathLst>
              <a:path w="5836696" h="3830331">
                <a:moveTo>
                  <a:pt x="0" y="0"/>
                </a:moveTo>
                <a:lnTo>
                  <a:pt x="5836695" y="0"/>
                </a:lnTo>
                <a:lnTo>
                  <a:pt x="5836695" y="3830332"/>
                </a:lnTo>
                <a:lnTo>
                  <a:pt x="0" y="38303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5743402"/>
            <a:ext cx="4805674" cy="3352664"/>
          </a:xfrm>
          <a:custGeom>
            <a:avLst/>
            <a:gdLst/>
            <a:ahLst/>
            <a:cxnLst/>
            <a:rect l="l" t="t" r="r" b="b"/>
            <a:pathLst>
              <a:path w="4805674" h="3352664">
                <a:moveTo>
                  <a:pt x="0" y="0"/>
                </a:moveTo>
                <a:lnTo>
                  <a:pt x="4805674" y="0"/>
                </a:lnTo>
                <a:lnTo>
                  <a:pt x="4805674" y="3352664"/>
                </a:lnTo>
                <a:lnTo>
                  <a:pt x="0" y="33526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49201" y="588310"/>
            <a:ext cx="6189597" cy="4956610"/>
          </a:xfrm>
          <a:custGeom>
            <a:avLst/>
            <a:gdLst/>
            <a:ahLst/>
            <a:cxnLst/>
            <a:rect l="l" t="t" r="r" b="b"/>
            <a:pathLst>
              <a:path w="6189597" h="4956610">
                <a:moveTo>
                  <a:pt x="0" y="0"/>
                </a:moveTo>
                <a:lnTo>
                  <a:pt x="6189598" y="0"/>
                </a:lnTo>
                <a:lnTo>
                  <a:pt x="6189598" y="4956610"/>
                </a:lnTo>
                <a:lnTo>
                  <a:pt x="0" y="4956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00618">
            <a:off x="15864690" y="7512587"/>
            <a:ext cx="1900975" cy="2686891"/>
          </a:xfrm>
          <a:custGeom>
            <a:avLst/>
            <a:gdLst/>
            <a:ahLst/>
            <a:cxnLst/>
            <a:rect l="l" t="t" r="r" b="b"/>
            <a:pathLst>
              <a:path w="1900975" h="2686891">
                <a:moveTo>
                  <a:pt x="0" y="0"/>
                </a:moveTo>
                <a:lnTo>
                  <a:pt x="1900975" y="0"/>
                </a:lnTo>
                <a:lnTo>
                  <a:pt x="1900975" y="2686891"/>
                </a:lnTo>
                <a:lnTo>
                  <a:pt x="0" y="26868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963058">
            <a:off x="241260" y="127102"/>
            <a:ext cx="1900975" cy="2686891"/>
          </a:xfrm>
          <a:custGeom>
            <a:avLst/>
            <a:gdLst/>
            <a:ahLst/>
            <a:cxnLst/>
            <a:rect l="l" t="t" r="r" b="b"/>
            <a:pathLst>
              <a:path w="1900975" h="2686891">
                <a:moveTo>
                  <a:pt x="0" y="0"/>
                </a:moveTo>
                <a:lnTo>
                  <a:pt x="1900975" y="0"/>
                </a:lnTo>
                <a:lnTo>
                  <a:pt x="1900975" y="2686891"/>
                </a:lnTo>
                <a:lnTo>
                  <a:pt x="0" y="26868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841135">
            <a:off x="15481152" y="703896"/>
            <a:ext cx="2664569" cy="1288683"/>
          </a:xfrm>
          <a:custGeom>
            <a:avLst/>
            <a:gdLst/>
            <a:ahLst/>
            <a:cxnLst/>
            <a:rect l="l" t="t" r="r" b="b"/>
            <a:pathLst>
              <a:path w="2664569" h="1288683">
                <a:moveTo>
                  <a:pt x="0" y="0"/>
                </a:moveTo>
                <a:lnTo>
                  <a:pt x="2664569" y="0"/>
                </a:lnTo>
                <a:lnTo>
                  <a:pt x="2664569" y="1288683"/>
                </a:lnTo>
                <a:lnTo>
                  <a:pt x="0" y="12886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474564" y="6701810"/>
            <a:ext cx="14878326" cy="96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EFEBE0"/>
                </a:solidFill>
                <a:latin typeface="Sergio Trendy"/>
                <a:ea typeface="Sergio Trendy"/>
                <a:cs typeface="Sergio Trendy"/>
                <a:sym typeface="Sergio Trendy"/>
              </a:rPr>
              <a:t>HOW IS TIME DIVIDED UP?</a:t>
            </a:r>
          </a:p>
        </p:txBody>
      </p:sp>
      <p:sp>
        <p:nvSpPr>
          <p:cNvPr id="7" name="Freeform 7"/>
          <p:cNvSpPr/>
          <p:nvPr/>
        </p:nvSpPr>
        <p:spPr>
          <a:xfrm rot="1841135">
            <a:off x="142279" y="8590899"/>
            <a:ext cx="2664569" cy="1288683"/>
          </a:xfrm>
          <a:custGeom>
            <a:avLst/>
            <a:gdLst/>
            <a:ahLst/>
            <a:cxnLst/>
            <a:rect l="l" t="t" r="r" b="b"/>
            <a:pathLst>
              <a:path w="2664569" h="1288683">
                <a:moveTo>
                  <a:pt x="0" y="0"/>
                </a:moveTo>
                <a:lnTo>
                  <a:pt x="2664569" y="0"/>
                </a:lnTo>
                <a:lnTo>
                  <a:pt x="2664569" y="1288682"/>
                </a:lnTo>
                <a:lnTo>
                  <a:pt x="0" y="12886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4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3052516" cy="1717040"/>
          </a:xfrm>
        </p:grpSpPr>
        <p:sp>
          <p:nvSpPr>
            <p:cNvPr id="3" name="Freeform 3"/>
            <p:cNvSpPr/>
            <p:nvPr/>
          </p:nvSpPr>
          <p:spPr>
            <a:xfrm>
              <a:off x="0" y="-2540"/>
              <a:ext cx="3052516" cy="1719580"/>
            </a:xfrm>
            <a:custGeom>
              <a:avLst/>
              <a:gdLst/>
              <a:ahLst/>
              <a:cxnLst/>
              <a:rect l="l" t="t" r="r" b="b"/>
              <a:pathLst>
                <a:path w="3052516" h="1719580">
                  <a:moveTo>
                    <a:pt x="3049976" y="859168"/>
                  </a:moveTo>
                  <a:lnTo>
                    <a:pt x="3052516" y="859168"/>
                  </a:lnTo>
                  <a:lnTo>
                    <a:pt x="3046166" y="859168"/>
                  </a:lnTo>
                  <a:lnTo>
                    <a:pt x="3046166" y="859168"/>
                  </a:lnTo>
                  <a:cubicBezTo>
                    <a:pt x="3046166" y="859168"/>
                    <a:pt x="3044896" y="859168"/>
                    <a:pt x="3043626" y="859168"/>
                  </a:cubicBezTo>
                  <a:lnTo>
                    <a:pt x="3043626" y="859168"/>
                  </a:lnTo>
                  <a:lnTo>
                    <a:pt x="3042356" y="859168"/>
                  </a:lnTo>
                  <a:cubicBezTo>
                    <a:pt x="3041085" y="859168"/>
                    <a:pt x="3037276" y="859168"/>
                    <a:pt x="3036006" y="859168"/>
                  </a:cubicBezTo>
                  <a:cubicBezTo>
                    <a:pt x="3036006" y="859168"/>
                    <a:pt x="3037276" y="859168"/>
                    <a:pt x="3038546" y="859168"/>
                  </a:cubicBezTo>
                  <a:cubicBezTo>
                    <a:pt x="3038546" y="859168"/>
                    <a:pt x="3039816" y="859168"/>
                    <a:pt x="3039816" y="859168"/>
                  </a:cubicBezTo>
                  <a:lnTo>
                    <a:pt x="3043626" y="859168"/>
                  </a:lnTo>
                  <a:lnTo>
                    <a:pt x="3043626" y="847090"/>
                  </a:lnTo>
                  <a:lnTo>
                    <a:pt x="3047435" y="847090"/>
                  </a:lnTo>
                  <a:lnTo>
                    <a:pt x="3047435" y="816610"/>
                  </a:lnTo>
                  <a:cubicBezTo>
                    <a:pt x="3049976" y="781050"/>
                    <a:pt x="3052516" y="726440"/>
                    <a:pt x="3049976" y="692150"/>
                  </a:cubicBezTo>
                  <a:cubicBezTo>
                    <a:pt x="3051246" y="674370"/>
                    <a:pt x="3048706" y="652780"/>
                    <a:pt x="3047435" y="641350"/>
                  </a:cubicBezTo>
                  <a:lnTo>
                    <a:pt x="3048706" y="641350"/>
                  </a:lnTo>
                  <a:lnTo>
                    <a:pt x="3044896" y="542290"/>
                  </a:lnTo>
                  <a:lnTo>
                    <a:pt x="3046166" y="541020"/>
                  </a:lnTo>
                  <a:lnTo>
                    <a:pt x="3046166" y="537210"/>
                  </a:lnTo>
                  <a:cubicBezTo>
                    <a:pt x="3046166" y="502920"/>
                    <a:pt x="3044896" y="468630"/>
                    <a:pt x="3044896" y="431800"/>
                  </a:cubicBezTo>
                  <a:cubicBezTo>
                    <a:pt x="3042356" y="361950"/>
                    <a:pt x="3041085" y="290830"/>
                    <a:pt x="3047435" y="213360"/>
                  </a:cubicBezTo>
                  <a:lnTo>
                    <a:pt x="3047435" y="207010"/>
                  </a:lnTo>
                  <a:cubicBezTo>
                    <a:pt x="3046166" y="191770"/>
                    <a:pt x="3046166" y="176530"/>
                    <a:pt x="3046166" y="158750"/>
                  </a:cubicBezTo>
                  <a:lnTo>
                    <a:pt x="3046166" y="80010"/>
                  </a:lnTo>
                  <a:lnTo>
                    <a:pt x="3051246" y="59690"/>
                  </a:lnTo>
                  <a:lnTo>
                    <a:pt x="3051246" y="8890"/>
                  </a:lnTo>
                  <a:lnTo>
                    <a:pt x="3044896" y="8890"/>
                  </a:lnTo>
                  <a:cubicBezTo>
                    <a:pt x="3006796" y="8890"/>
                    <a:pt x="2950916" y="7620"/>
                    <a:pt x="2935676" y="7620"/>
                  </a:cubicBezTo>
                  <a:cubicBezTo>
                    <a:pt x="2907735" y="7620"/>
                    <a:pt x="2892496" y="7620"/>
                    <a:pt x="2884876" y="8890"/>
                  </a:cubicBezTo>
                  <a:cubicBezTo>
                    <a:pt x="2851856" y="0"/>
                    <a:pt x="2773116" y="1270"/>
                    <a:pt x="2696916" y="3810"/>
                  </a:cubicBezTo>
                  <a:cubicBezTo>
                    <a:pt x="2658816" y="5080"/>
                    <a:pt x="2621986" y="5080"/>
                    <a:pt x="2596586" y="3810"/>
                  </a:cubicBezTo>
                  <a:lnTo>
                    <a:pt x="2592776" y="3810"/>
                  </a:lnTo>
                  <a:lnTo>
                    <a:pt x="2590236" y="10160"/>
                  </a:lnTo>
                  <a:cubicBezTo>
                    <a:pt x="2539436" y="10160"/>
                    <a:pt x="2489906" y="11430"/>
                    <a:pt x="2425136" y="13970"/>
                  </a:cubicBezTo>
                  <a:lnTo>
                    <a:pt x="2413706" y="13970"/>
                  </a:lnTo>
                  <a:lnTo>
                    <a:pt x="2414976" y="16510"/>
                  </a:lnTo>
                  <a:lnTo>
                    <a:pt x="2381956" y="16510"/>
                  </a:lnTo>
                  <a:lnTo>
                    <a:pt x="2381956" y="21590"/>
                  </a:lnTo>
                  <a:cubicBezTo>
                    <a:pt x="2359096" y="21590"/>
                    <a:pt x="2334966" y="20320"/>
                    <a:pt x="2308296" y="19050"/>
                  </a:cubicBezTo>
                  <a:cubicBezTo>
                    <a:pt x="2285435" y="17780"/>
                    <a:pt x="2262576" y="17780"/>
                    <a:pt x="2239716" y="16510"/>
                  </a:cubicBezTo>
                  <a:lnTo>
                    <a:pt x="2239716" y="15240"/>
                  </a:lnTo>
                  <a:cubicBezTo>
                    <a:pt x="2232096" y="13970"/>
                    <a:pt x="2223206" y="13970"/>
                    <a:pt x="2215585" y="12700"/>
                  </a:cubicBezTo>
                  <a:lnTo>
                    <a:pt x="2214316" y="44450"/>
                  </a:lnTo>
                  <a:lnTo>
                    <a:pt x="2210506" y="44450"/>
                  </a:lnTo>
                  <a:lnTo>
                    <a:pt x="2210506" y="13970"/>
                  </a:lnTo>
                  <a:cubicBezTo>
                    <a:pt x="2169488" y="10160"/>
                    <a:pt x="2129660" y="12700"/>
                    <a:pt x="2090803" y="15240"/>
                  </a:cubicBezTo>
                  <a:cubicBezTo>
                    <a:pt x="2050975" y="17780"/>
                    <a:pt x="2013090" y="20320"/>
                    <a:pt x="1978119" y="16510"/>
                  </a:cubicBezTo>
                  <a:cubicBezTo>
                    <a:pt x="1961605" y="17780"/>
                    <a:pt x="1948976" y="17780"/>
                    <a:pt x="1938291" y="16510"/>
                  </a:cubicBezTo>
                  <a:lnTo>
                    <a:pt x="1938291" y="15240"/>
                  </a:lnTo>
                  <a:lnTo>
                    <a:pt x="1905263" y="12700"/>
                  </a:lnTo>
                  <a:lnTo>
                    <a:pt x="1905263" y="16510"/>
                  </a:lnTo>
                  <a:cubicBezTo>
                    <a:pt x="1894577" y="16510"/>
                    <a:pt x="1882920" y="17780"/>
                    <a:pt x="1870292" y="17780"/>
                  </a:cubicBezTo>
                  <a:lnTo>
                    <a:pt x="1862520" y="12700"/>
                  </a:lnTo>
                  <a:lnTo>
                    <a:pt x="1857663" y="12700"/>
                  </a:lnTo>
                  <a:cubicBezTo>
                    <a:pt x="1845035" y="11430"/>
                    <a:pt x="1839206" y="11430"/>
                    <a:pt x="1837263" y="19050"/>
                  </a:cubicBezTo>
                  <a:lnTo>
                    <a:pt x="1837263" y="21590"/>
                  </a:lnTo>
                  <a:cubicBezTo>
                    <a:pt x="1832406" y="22860"/>
                    <a:pt x="1827549" y="22860"/>
                    <a:pt x="1823664" y="24130"/>
                  </a:cubicBezTo>
                  <a:cubicBezTo>
                    <a:pt x="1813950" y="19050"/>
                    <a:pt x="1801321" y="20320"/>
                    <a:pt x="1786750" y="20320"/>
                  </a:cubicBezTo>
                  <a:cubicBezTo>
                    <a:pt x="1772178" y="21590"/>
                    <a:pt x="1756636" y="21590"/>
                    <a:pt x="1745950" y="16510"/>
                  </a:cubicBezTo>
                  <a:lnTo>
                    <a:pt x="1744979" y="15240"/>
                  </a:lnTo>
                  <a:lnTo>
                    <a:pt x="1743036" y="15240"/>
                  </a:lnTo>
                  <a:cubicBezTo>
                    <a:pt x="1738179" y="16510"/>
                    <a:pt x="1718751" y="17780"/>
                    <a:pt x="1700294" y="19050"/>
                  </a:cubicBezTo>
                  <a:cubicBezTo>
                    <a:pt x="1682808" y="20320"/>
                    <a:pt x="1663380" y="21590"/>
                    <a:pt x="1647837" y="22860"/>
                  </a:cubicBezTo>
                  <a:cubicBezTo>
                    <a:pt x="1644923" y="20320"/>
                    <a:pt x="1639095" y="19050"/>
                    <a:pt x="1632295" y="19050"/>
                  </a:cubicBezTo>
                  <a:cubicBezTo>
                    <a:pt x="1609952" y="20320"/>
                    <a:pt x="1584695" y="21590"/>
                    <a:pt x="1553610" y="21590"/>
                  </a:cubicBezTo>
                  <a:lnTo>
                    <a:pt x="1552638" y="20320"/>
                  </a:lnTo>
                  <a:lnTo>
                    <a:pt x="1547781" y="21590"/>
                  </a:lnTo>
                  <a:cubicBezTo>
                    <a:pt x="1527381" y="21590"/>
                    <a:pt x="1506982" y="20320"/>
                    <a:pt x="1486582" y="20320"/>
                  </a:cubicBezTo>
                  <a:lnTo>
                    <a:pt x="1486582" y="17780"/>
                  </a:lnTo>
                  <a:cubicBezTo>
                    <a:pt x="1480753" y="19050"/>
                    <a:pt x="1474925" y="19050"/>
                    <a:pt x="1470068" y="20320"/>
                  </a:cubicBezTo>
                  <a:lnTo>
                    <a:pt x="1462297" y="20320"/>
                  </a:lnTo>
                  <a:cubicBezTo>
                    <a:pt x="1414697" y="19050"/>
                    <a:pt x="1365155" y="17780"/>
                    <a:pt x="1314641" y="17780"/>
                  </a:cubicBezTo>
                  <a:lnTo>
                    <a:pt x="1312698" y="17780"/>
                  </a:lnTo>
                  <a:lnTo>
                    <a:pt x="1309784" y="22860"/>
                  </a:lnTo>
                  <a:lnTo>
                    <a:pt x="1309784" y="27940"/>
                  </a:lnTo>
                  <a:lnTo>
                    <a:pt x="1307841" y="27940"/>
                  </a:lnTo>
                  <a:lnTo>
                    <a:pt x="1247613" y="16510"/>
                  </a:lnTo>
                  <a:cubicBezTo>
                    <a:pt x="1238871" y="16510"/>
                    <a:pt x="1234014" y="19050"/>
                    <a:pt x="1228185" y="20320"/>
                  </a:cubicBezTo>
                  <a:cubicBezTo>
                    <a:pt x="1219442" y="22860"/>
                    <a:pt x="1211671" y="26670"/>
                    <a:pt x="1186414" y="21590"/>
                  </a:cubicBezTo>
                  <a:lnTo>
                    <a:pt x="1186414" y="24130"/>
                  </a:lnTo>
                  <a:lnTo>
                    <a:pt x="1125215" y="24130"/>
                  </a:lnTo>
                  <a:cubicBezTo>
                    <a:pt x="1054301" y="24130"/>
                    <a:pt x="972702" y="24130"/>
                    <a:pt x="909560" y="19050"/>
                  </a:cubicBezTo>
                  <a:lnTo>
                    <a:pt x="883332" y="17780"/>
                  </a:lnTo>
                  <a:lnTo>
                    <a:pt x="894018" y="24130"/>
                  </a:lnTo>
                  <a:lnTo>
                    <a:pt x="888189" y="24130"/>
                  </a:lnTo>
                  <a:cubicBezTo>
                    <a:pt x="862932" y="21590"/>
                    <a:pt x="848360" y="20320"/>
                    <a:pt x="840740" y="24130"/>
                  </a:cubicBezTo>
                  <a:lnTo>
                    <a:pt x="840740" y="21590"/>
                  </a:lnTo>
                  <a:cubicBezTo>
                    <a:pt x="839470" y="21590"/>
                    <a:pt x="839470" y="21590"/>
                    <a:pt x="838200" y="22860"/>
                  </a:cubicBezTo>
                  <a:cubicBezTo>
                    <a:pt x="836930" y="22860"/>
                    <a:pt x="835660" y="21590"/>
                    <a:pt x="833120" y="21590"/>
                  </a:cubicBezTo>
                  <a:lnTo>
                    <a:pt x="833120" y="15240"/>
                  </a:lnTo>
                  <a:cubicBezTo>
                    <a:pt x="797560" y="16510"/>
                    <a:pt x="768350" y="16510"/>
                    <a:pt x="742950" y="15240"/>
                  </a:cubicBezTo>
                  <a:cubicBezTo>
                    <a:pt x="713740" y="13970"/>
                    <a:pt x="687070" y="13970"/>
                    <a:pt x="659130" y="16510"/>
                  </a:cubicBezTo>
                  <a:cubicBezTo>
                    <a:pt x="657860" y="15240"/>
                    <a:pt x="656590" y="12700"/>
                    <a:pt x="652780" y="11430"/>
                  </a:cubicBezTo>
                  <a:lnTo>
                    <a:pt x="650240" y="11430"/>
                  </a:lnTo>
                  <a:cubicBezTo>
                    <a:pt x="646430" y="11430"/>
                    <a:pt x="643890" y="12700"/>
                    <a:pt x="641350" y="12700"/>
                  </a:cubicBezTo>
                  <a:lnTo>
                    <a:pt x="641350" y="7620"/>
                  </a:lnTo>
                  <a:cubicBezTo>
                    <a:pt x="572770" y="7620"/>
                    <a:pt x="551180" y="15240"/>
                    <a:pt x="541020" y="21590"/>
                  </a:cubicBezTo>
                  <a:cubicBezTo>
                    <a:pt x="486410" y="20320"/>
                    <a:pt x="438150" y="19050"/>
                    <a:pt x="391160" y="15240"/>
                  </a:cubicBezTo>
                  <a:lnTo>
                    <a:pt x="391160" y="20320"/>
                  </a:lnTo>
                  <a:lnTo>
                    <a:pt x="373380" y="20320"/>
                  </a:lnTo>
                  <a:lnTo>
                    <a:pt x="373380" y="22860"/>
                  </a:lnTo>
                  <a:lnTo>
                    <a:pt x="298450" y="22860"/>
                  </a:lnTo>
                  <a:lnTo>
                    <a:pt x="251460" y="19050"/>
                  </a:lnTo>
                  <a:lnTo>
                    <a:pt x="250190" y="19050"/>
                  </a:lnTo>
                  <a:cubicBezTo>
                    <a:pt x="240030" y="22860"/>
                    <a:pt x="205740" y="22860"/>
                    <a:pt x="173990" y="22860"/>
                  </a:cubicBezTo>
                  <a:cubicBezTo>
                    <a:pt x="146050" y="22860"/>
                    <a:pt x="120650" y="22860"/>
                    <a:pt x="107950" y="25400"/>
                  </a:cubicBezTo>
                  <a:lnTo>
                    <a:pt x="100330" y="27940"/>
                  </a:lnTo>
                  <a:lnTo>
                    <a:pt x="45720" y="27940"/>
                  </a:lnTo>
                  <a:lnTo>
                    <a:pt x="45720" y="34290"/>
                  </a:lnTo>
                  <a:lnTo>
                    <a:pt x="29210" y="34290"/>
                  </a:lnTo>
                  <a:lnTo>
                    <a:pt x="29210" y="40640"/>
                  </a:lnTo>
                  <a:cubicBezTo>
                    <a:pt x="29210" y="50800"/>
                    <a:pt x="29210" y="62230"/>
                    <a:pt x="27940" y="76200"/>
                  </a:cubicBezTo>
                  <a:lnTo>
                    <a:pt x="27940" y="87630"/>
                  </a:lnTo>
                  <a:cubicBezTo>
                    <a:pt x="27940" y="97790"/>
                    <a:pt x="27940" y="105410"/>
                    <a:pt x="26670" y="114300"/>
                  </a:cubicBezTo>
                  <a:lnTo>
                    <a:pt x="25400" y="130810"/>
                  </a:lnTo>
                  <a:cubicBezTo>
                    <a:pt x="21590" y="194310"/>
                    <a:pt x="22860" y="208280"/>
                    <a:pt x="22860" y="222250"/>
                  </a:cubicBezTo>
                  <a:cubicBezTo>
                    <a:pt x="24130" y="236220"/>
                    <a:pt x="24130" y="248920"/>
                    <a:pt x="20320" y="311150"/>
                  </a:cubicBezTo>
                  <a:lnTo>
                    <a:pt x="19050" y="328930"/>
                  </a:lnTo>
                  <a:lnTo>
                    <a:pt x="30480" y="316230"/>
                  </a:lnTo>
                  <a:cubicBezTo>
                    <a:pt x="31750" y="328930"/>
                    <a:pt x="29210" y="356870"/>
                    <a:pt x="27940" y="378460"/>
                  </a:cubicBezTo>
                  <a:cubicBezTo>
                    <a:pt x="26670" y="412750"/>
                    <a:pt x="22860" y="450850"/>
                    <a:pt x="25400" y="485140"/>
                  </a:cubicBezTo>
                  <a:lnTo>
                    <a:pt x="16510" y="457200"/>
                  </a:lnTo>
                  <a:lnTo>
                    <a:pt x="17780" y="504190"/>
                  </a:lnTo>
                  <a:cubicBezTo>
                    <a:pt x="17780" y="519430"/>
                    <a:pt x="19050" y="535940"/>
                    <a:pt x="19050" y="552450"/>
                  </a:cubicBezTo>
                  <a:cubicBezTo>
                    <a:pt x="16510" y="565150"/>
                    <a:pt x="13970" y="577850"/>
                    <a:pt x="12700" y="588010"/>
                  </a:cubicBezTo>
                  <a:lnTo>
                    <a:pt x="7620" y="588010"/>
                  </a:lnTo>
                  <a:cubicBezTo>
                    <a:pt x="3810" y="640080"/>
                    <a:pt x="5080" y="643890"/>
                    <a:pt x="8890" y="647700"/>
                  </a:cubicBezTo>
                  <a:cubicBezTo>
                    <a:pt x="10160" y="648970"/>
                    <a:pt x="12700" y="650240"/>
                    <a:pt x="13970" y="650240"/>
                  </a:cubicBezTo>
                  <a:cubicBezTo>
                    <a:pt x="15240" y="652780"/>
                    <a:pt x="16510" y="659130"/>
                    <a:pt x="16510" y="675640"/>
                  </a:cubicBezTo>
                  <a:cubicBezTo>
                    <a:pt x="15240" y="675640"/>
                    <a:pt x="13970" y="675640"/>
                    <a:pt x="11430" y="676910"/>
                  </a:cubicBezTo>
                  <a:cubicBezTo>
                    <a:pt x="6350" y="679450"/>
                    <a:pt x="5080" y="685800"/>
                    <a:pt x="5080" y="712470"/>
                  </a:cubicBezTo>
                  <a:cubicBezTo>
                    <a:pt x="3810" y="722630"/>
                    <a:pt x="5080" y="748030"/>
                    <a:pt x="7620" y="779780"/>
                  </a:cubicBezTo>
                  <a:cubicBezTo>
                    <a:pt x="8890" y="800100"/>
                    <a:pt x="10160" y="822960"/>
                    <a:pt x="11430" y="845820"/>
                  </a:cubicBezTo>
                  <a:lnTo>
                    <a:pt x="38100" y="845820"/>
                  </a:lnTo>
                  <a:lnTo>
                    <a:pt x="11430" y="845820"/>
                  </a:lnTo>
                  <a:lnTo>
                    <a:pt x="11430" y="857250"/>
                  </a:lnTo>
                  <a:cubicBezTo>
                    <a:pt x="7620" y="859168"/>
                    <a:pt x="6350" y="859168"/>
                    <a:pt x="6350" y="859168"/>
                  </a:cubicBezTo>
                  <a:lnTo>
                    <a:pt x="10160" y="859168"/>
                  </a:lnTo>
                  <a:lnTo>
                    <a:pt x="10160" y="859168"/>
                  </a:lnTo>
                  <a:lnTo>
                    <a:pt x="19050" y="859168"/>
                  </a:lnTo>
                  <a:lnTo>
                    <a:pt x="19050" y="859168"/>
                  </a:lnTo>
                  <a:lnTo>
                    <a:pt x="12700" y="859168"/>
                  </a:lnTo>
                  <a:lnTo>
                    <a:pt x="16510" y="859168"/>
                  </a:lnTo>
                  <a:lnTo>
                    <a:pt x="16510" y="859168"/>
                  </a:lnTo>
                  <a:cubicBezTo>
                    <a:pt x="13970" y="859168"/>
                    <a:pt x="10160" y="859168"/>
                    <a:pt x="16510" y="859168"/>
                  </a:cubicBezTo>
                  <a:cubicBezTo>
                    <a:pt x="16510" y="859168"/>
                    <a:pt x="16510" y="859168"/>
                    <a:pt x="15240" y="859168"/>
                  </a:cubicBezTo>
                  <a:lnTo>
                    <a:pt x="12700" y="859168"/>
                  </a:lnTo>
                  <a:lnTo>
                    <a:pt x="12700" y="859168"/>
                  </a:lnTo>
                  <a:cubicBezTo>
                    <a:pt x="13970" y="859168"/>
                    <a:pt x="13970" y="859168"/>
                    <a:pt x="15240" y="859168"/>
                  </a:cubicBezTo>
                  <a:cubicBezTo>
                    <a:pt x="16510" y="859168"/>
                    <a:pt x="19050" y="859168"/>
                    <a:pt x="21590" y="859168"/>
                  </a:cubicBezTo>
                  <a:cubicBezTo>
                    <a:pt x="21590" y="859168"/>
                    <a:pt x="20320" y="859168"/>
                    <a:pt x="20320" y="859168"/>
                  </a:cubicBezTo>
                  <a:cubicBezTo>
                    <a:pt x="20320" y="859168"/>
                    <a:pt x="19050" y="859168"/>
                    <a:pt x="19050" y="859168"/>
                  </a:cubicBezTo>
                  <a:lnTo>
                    <a:pt x="21590" y="859168"/>
                  </a:lnTo>
                  <a:lnTo>
                    <a:pt x="21590" y="859168"/>
                  </a:lnTo>
                  <a:cubicBezTo>
                    <a:pt x="15240" y="859168"/>
                    <a:pt x="17780" y="859168"/>
                    <a:pt x="20320" y="859168"/>
                  </a:cubicBezTo>
                  <a:cubicBezTo>
                    <a:pt x="21590" y="859168"/>
                    <a:pt x="24130" y="859168"/>
                    <a:pt x="20320" y="859168"/>
                  </a:cubicBezTo>
                  <a:lnTo>
                    <a:pt x="16510" y="859168"/>
                  </a:lnTo>
                  <a:lnTo>
                    <a:pt x="17780" y="859168"/>
                  </a:lnTo>
                  <a:lnTo>
                    <a:pt x="11430" y="859168"/>
                  </a:lnTo>
                  <a:cubicBezTo>
                    <a:pt x="11430" y="859168"/>
                    <a:pt x="10160" y="859168"/>
                    <a:pt x="10160" y="859168"/>
                  </a:cubicBezTo>
                  <a:lnTo>
                    <a:pt x="8890" y="859168"/>
                  </a:lnTo>
                  <a:lnTo>
                    <a:pt x="10160" y="859168"/>
                  </a:lnTo>
                  <a:lnTo>
                    <a:pt x="10160" y="859168"/>
                  </a:lnTo>
                  <a:lnTo>
                    <a:pt x="13970" y="859168"/>
                  </a:lnTo>
                  <a:lnTo>
                    <a:pt x="21590" y="859168"/>
                  </a:lnTo>
                  <a:cubicBezTo>
                    <a:pt x="22860" y="859168"/>
                    <a:pt x="22860" y="859168"/>
                    <a:pt x="24130" y="859168"/>
                  </a:cubicBezTo>
                  <a:lnTo>
                    <a:pt x="22860" y="859168"/>
                  </a:lnTo>
                  <a:lnTo>
                    <a:pt x="21590" y="859168"/>
                  </a:lnTo>
                  <a:cubicBezTo>
                    <a:pt x="20320" y="859168"/>
                    <a:pt x="20320" y="859168"/>
                    <a:pt x="20320" y="859168"/>
                  </a:cubicBezTo>
                  <a:cubicBezTo>
                    <a:pt x="17780" y="859168"/>
                    <a:pt x="15240" y="859168"/>
                    <a:pt x="13970" y="859168"/>
                  </a:cubicBezTo>
                  <a:lnTo>
                    <a:pt x="12700" y="859168"/>
                  </a:lnTo>
                  <a:lnTo>
                    <a:pt x="12700" y="859168"/>
                  </a:lnTo>
                  <a:cubicBezTo>
                    <a:pt x="13970" y="859168"/>
                    <a:pt x="15240" y="859168"/>
                    <a:pt x="16510" y="859168"/>
                  </a:cubicBezTo>
                  <a:cubicBezTo>
                    <a:pt x="16510" y="859168"/>
                    <a:pt x="19050" y="859168"/>
                    <a:pt x="22860" y="859168"/>
                  </a:cubicBezTo>
                  <a:lnTo>
                    <a:pt x="12700" y="859168"/>
                  </a:lnTo>
                  <a:cubicBezTo>
                    <a:pt x="8890" y="859168"/>
                    <a:pt x="8890" y="859168"/>
                    <a:pt x="8890" y="859168"/>
                  </a:cubicBezTo>
                  <a:cubicBezTo>
                    <a:pt x="8890" y="859168"/>
                    <a:pt x="8890" y="859168"/>
                    <a:pt x="5080" y="859168"/>
                  </a:cubicBezTo>
                  <a:lnTo>
                    <a:pt x="8890" y="859168"/>
                  </a:lnTo>
                  <a:cubicBezTo>
                    <a:pt x="10160" y="859168"/>
                    <a:pt x="10160" y="859168"/>
                    <a:pt x="10160" y="859168"/>
                  </a:cubicBezTo>
                  <a:cubicBezTo>
                    <a:pt x="10160" y="859168"/>
                    <a:pt x="10160" y="859168"/>
                    <a:pt x="12700" y="859168"/>
                  </a:cubicBezTo>
                  <a:cubicBezTo>
                    <a:pt x="10160" y="859168"/>
                    <a:pt x="8890" y="859168"/>
                    <a:pt x="8890" y="859168"/>
                  </a:cubicBezTo>
                  <a:cubicBezTo>
                    <a:pt x="7620" y="859168"/>
                    <a:pt x="7620" y="859168"/>
                    <a:pt x="2540" y="859168"/>
                  </a:cubicBezTo>
                  <a:lnTo>
                    <a:pt x="0" y="859168"/>
                  </a:lnTo>
                  <a:lnTo>
                    <a:pt x="6350" y="859168"/>
                  </a:lnTo>
                  <a:lnTo>
                    <a:pt x="6350" y="859168"/>
                  </a:lnTo>
                  <a:cubicBezTo>
                    <a:pt x="6350" y="859168"/>
                    <a:pt x="7620" y="859168"/>
                    <a:pt x="8890" y="859168"/>
                  </a:cubicBezTo>
                  <a:lnTo>
                    <a:pt x="8890" y="859168"/>
                  </a:lnTo>
                  <a:lnTo>
                    <a:pt x="10160" y="859168"/>
                  </a:lnTo>
                  <a:cubicBezTo>
                    <a:pt x="11430" y="859168"/>
                    <a:pt x="15240" y="859168"/>
                    <a:pt x="16510" y="859168"/>
                  </a:cubicBezTo>
                  <a:cubicBezTo>
                    <a:pt x="16510" y="859168"/>
                    <a:pt x="15240" y="859168"/>
                    <a:pt x="13970" y="859168"/>
                  </a:cubicBezTo>
                  <a:cubicBezTo>
                    <a:pt x="13970" y="859168"/>
                    <a:pt x="12700" y="859168"/>
                    <a:pt x="12700" y="859168"/>
                  </a:cubicBezTo>
                  <a:lnTo>
                    <a:pt x="8890" y="859168"/>
                  </a:lnTo>
                  <a:lnTo>
                    <a:pt x="8890" y="872490"/>
                  </a:lnTo>
                  <a:lnTo>
                    <a:pt x="6350" y="872490"/>
                  </a:lnTo>
                  <a:lnTo>
                    <a:pt x="6350" y="902970"/>
                  </a:lnTo>
                  <a:cubicBezTo>
                    <a:pt x="3810" y="938530"/>
                    <a:pt x="1270" y="993140"/>
                    <a:pt x="3810" y="1027430"/>
                  </a:cubicBezTo>
                  <a:cubicBezTo>
                    <a:pt x="2540" y="1045210"/>
                    <a:pt x="5080" y="1066800"/>
                    <a:pt x="6350" y="1078230"/>
                  </a:cubicBezTo>
                  <a:lnTo>
                    <a:pt x="5080" y="1078230"/>
                  </a:lnTo>
                  <a:lnTo>
                    <a:pt x="8890" y="1177290"/>
                  </a:lnTo>
                  <a:lnTo>
                    <a:pt x="7620" y="1178560"/>
                  </a:lnTo>
                  <a:lnTo>
                    <a:pt x="7620" y="1182370"/>
                  </a:lnTo>
                  <a:cubicBezTo>
                    <a:pt x="7620" y="1216660"/>
                    <a:pt x="8890" y="1250950"/>
                    <a:pt x="8890" y="1287780"/>
                  </a:cubicBezTo>
                  <a:cubicBezTo>
                    <a:pt x="11430" y="1357630"/>
                    <a:pt x="12700" y="1428750"/>
                    <a:pt x="6350" y="1506220"/>
                  </a:cubicBezTo>
                  <a:lnTo>
                    <a:pt x="6350" y="1512570"/>
                  </a:lnTo>
                  <a:cubicBezTo>
                    <a:pt x="7620" y="1527810"/>
                    <a:pt x="7620" y="1543050"/>
                    <a:pt x="7620" y="1560830"/>
                  </a:cubicBezTo>
                  <a:lnTo>
                    <a:pt x="7620" y="1639570"/>
                  </a:lnTo>
                  <a:lnTo>
                    <a:pt x="2540" y="1659890"/>
                  </a:lnTo>
                  <a:lnTo>
                    <a:pt x="2540" y="1710690"/>
                  </a:lnTo>
                  <a:lnTo>
                    <a:pt x="8890" y="1710690"/>
                  </a:lnTo>
                  <a:cubicBezTo>
                    <a:pt x="46990" y="1710690"/>
                    <a:pt x="102870" y="1711960"/>
                    <a:pt x="118110" y="1711960"/>
                  </a:cubicBezTo>
                  <a:cubicBezTo>
                    <a:pt x="146050" y="1711960"/>
                    <a:pt x="161290" y="1711960"/>
                    <a:pt x="168910" y="1710690"/>
                  </a:cubicBezTo>
                  <a:cubicBezTo>
                    <a:pt x="189230" y="1715770"/>
                    <a:pt x="227330" y="1717040"/>
                    <a:pt x="271780" y="1717040"/>
                  </a:cubicBezTo>
                  <a:cubicBezTo>
                    <a:pt x="298450" y="1717040"/>
                    <a:pt x="327660" y="1717040"/>
                    <a:pt x="356870" y="1715770"/>
                  </a:cubicBezTo>
                  <a:cubicBezTo>
                    <a:pt x="394970" y="1714500"/>
                    <a:pt x="431800" y="1714500"/>
                    <a:pt x="457200" y="1715770"/>
                  </a:cubicBezTo>
                  <a:lnTo>
                    <a:pt x="461010" y="1715770"/>
                  </a:lnTo>
                  <a:lnTo>
                    <a:pt x="463550" y="1709420"/>
                  </a:lnTo>
                  <a:cubicBezTo>
                    <a:pt x="514350" y="1709420"/>
                    <a:pt x="563880" y="1708150"/>
                    <a:pt x="628650" y="1705610"/>
                  </a:cubicBezTo>
                  <a:lnTo>
                    <a:pt x="640080" y="1705610"/>
                  </a:lnTo>
                  <a:lnTo>
                    <a:pt x="638810" y="1703070"/>
                  </a:lnTo>
                  <a:lnTo>
                    <a:pt x="671830" y="1703070"/>
                  </a:lnTo>
                  <a:lnTo>
                    <a:pt x="671830" y="1697990"/>
                  </a:lnTo>
                  <a:cubicBezTo>
                    <a:pt x="694690" y="1697990"/>
                    <a:pt x="718820" y="1699260"/>
                    <a:pt x="745490" y="1700530"/>
                  </a:cubicBezTo>
                  <a:cubicBezTo>
                    <a:pt x="763270" y="1701800"/>
                    <a:pt x="781050" y="1701800"/>
                    <a:pt x="798830" y="1703070"/>
                  </a:cubicBezTo>
                  <a:lnTo>
                    <a:pt x="798830" y="1714500"/>
                  </a:lnTo>
                  <a:lnTo>
                    <a:pt x="907617" y="1714500"/>
                  </a:lnTo>
                  <a:cubicBezTo>
                    <a:pt x="926074" y="1714500"/>
                    <a:pt x="943560" y="1713230"/>
                    <a:pt x="962017" y="1711960"/>
                  </a:cubicBezTo>
                  <a:cubicBezTo>
                    <a:pt x="1001845" y="1709420"/>
                    <a:pt x="1039730" y="1706880"/>
                    <a:pt x="1074701" y="1710690"/>
                  </a:cubicBezTo>
                  <a:cubicBezTo>
                    <a:pt x="1091215" y="1709420"/>
                    <a:pt x="1103844" y="1709420"/>
                    <a:pt x="1114529" y="1710690"/>
                  </a:cubicBezTo>
                  <a:lnTo>
                    <a:pt x="1114529" y="1711960"/>
                  </a:lnTo>
                  <a:lnTo>
                    <a:pt x="1121329" y="1711960"/>
                  </a:lnTo>
                  <a:lnTo>
                    <a:pt x="1146586" y="1714500"/>
                  </a:lnTo>
                  <a:lnTo>
                    <a:pt x="1146586" y="1710690"/>
                  </a:lnTo>
                  <a:cubicBezTo>
                    <a:pt x="1157272" y="1710690"/>
                    <a:pt x="1168929" y="1709420"/>
                    <a:pt x="1181557" y="1709420"/>
                  </a:cubicBezTo>
                  <a:lnTo>
                    <a:pt x="1190300" y="1715770"/>
                  </a:lnTo>
                  <a:lnTo>
                    <a:pt x="1196128" y="1715770"/>
                  </a:lnTo>
                  <a:cubicBezTo>
                    <a:pt x="1208757" y="1717040"/>
                    <a:pt x="1214585" y="1717040"/>
                    <a:pt x="1216528" y="1709420"/>
                  </a:cubicBezTo>
                  <a:lnTo>
                    <a:pt x="1216528" y="1706880"/>
                  </a:lnTo>
                  <a:cubicBezTo>
                    <a:pt x="1221385" y="1705610"/>
                    <a:pt x="1226242" y="1705610"/>
                    <a:pt x="1230128" y="1704340"/>
                  </a:cubicBezTo>
                  <a:cubicBezTo>
                    <a:pt x="1239842" y="1709420"/>
                    <a:pt x="1252470" y="1708150"/>
                    <a:pt x="1267042" y="1708150"/>
                  </a:cubicBezTo>
                  <a:cubicBezTo>
                    <a:pt x="1281613" y="1706880"/>
                    <a:pt x="1297156" y="1706880"/>
                    <a:pt x="1307841" y="1711960"/>
                  </a:cubicBezTo>
                  <a:lnTo>
                    <a:pt x="1308813" y="1713230"/>
                  </a:lnTo>
                  <a:lnTo>
                    <a:pt x="1310755" y="1713230"/>
                  </a:lnTo>
                  <a:cubicBezTo>
                    <a:pt x="1315613" y="1711960"/>
                    <a:pt x="1335041" y="1710690"/>
                    <a:pt x="1353498" y="1709420"/>
                  </a:cubicBezTo>
                  <a:cubicBezTo>
                    <a:pt x="1370983" y="1708150"/>
                    <a:pt x="1390412" y="1706880"/>
                    <a:pt x="1405954" y="1705610"/>
                  </a:cubicBezTo>
                  <a:cubicBezTo>
                    <a:pt x="1408869" y="1708150"/>
                    <a:pt x="1415669" y="1709420"/>
                    <a:pt x="1421497" y="1709420"/>
                  </a:cubicBezTo>
                  <a:cubicBezTo>
                    <a:pt x="1443840" y="1708150"/>
                    <a:pt x="1469096" y="1706880"/>
                    <a:pt x="1500182" y="1706880"/>
                  </a:cubicBezTo>
                  <a:lnTo>
                    <a:pt x="1501153" y="1708150"/>
                  </a:lnTo>
                  <a:lnTo>
                    <a:pt x="1506010" y="1706880"/>
                  </a:lnTo>
                  <a:cubicBezTo>
                    <a:pt x="1526410" y="1706880"/>
                    <a:pt x="1546810" y="1708150"/>
                    <a:pt x="1567209" y="1708150"/>
                  </a:cubicBezTo>
                  <a:lnTo>
                    <a:pt x="1567209" y="1710690"/>
                  </a:lnTo>
                  <a:lnTo>
                    <a:pt x="1583724" y="1708150"/>
                  </a:lnTo>
                  <a:lnTo>
                    <a:pt x="1591495" y="1708150"/>
                  </a:lnTo>
                  <a:cubicBezTo>
                    <a:pt x="1639095" y="1709420"/>
                    <a:pt x="1688637" y="1710690"/>
                    <a:pt x="1739150" y="1710690"/>
                  </a:cubicBezTo>
                  <a:lnTo>
                    <a:pt x="1741093" y="1710690"/>
                  </a:lnTo>
                  <a:lnTo>
                    <a:pt x="1744008" y="1705610"/>
                  </a:lnTo>
                  <a:lnTo>
                    <a:pt x="1744008" y="1700530"/>
                  </a:lnTo>
                  <a:lnTo>
                    <a:pt x="1745950" y="1700530"/>
                  </a:lnTo>
                  <a:lnTo>
                    <a:pt x="1806178" y="1711960"/>
                  </a:lnTo>
                  <a:cubicBezTo>
                    <a:pt x="1814921" y="1711960"/>
                    <a:pt x="1819778" y="1709420"/>
                    <a:pt x="1825606" y="1708150"/>
                  </a:cubicBezTo>
                  <a:cubicBezTo>
                    <a:pt x="1834349" y="1705610"/>
                    <a:pt x="1842121" y="1701800"/>
                    <a:pt x="1867377" y="1706880"/>
                  </a:cubicBezTo>
                  <a:lnTo>
                    <a:pt x="1867377" y="1704340"/>
                  </a:lnTo>
                  <a:lnTo>
                    <a:pt x="1927605" y="1704340"/>
                  </a:lnTo>
                  <a:cubicBezTo>
                    <a:pt x="1998519" y="1704340"/>
                    <a:pt x="2080118" y="1704340"/>
                    <a:pt x="2143260" y="1709420"/>
                  </a:cubicBezTo>
                  <a:lnTo>
                    <a:pt x="2169488" y="1710690"/>
                  </a:lnTo>
                  <a:lnTo>
                    <a:pt x="2158803" y="1704340"/>
                  </a:lnTo>
                  <a:lnTo>
                    <a:pt x="2164631" y="1704340"/>
                  </a:lnTo>
                  <a:cubicBezTo>
                    <a:pt x="2188916" y="1706880"/>
                    <a:pt x="2202885" y="1708150"/>
                    <a:pt x="2210506" y="1704340"/>
                  </a:cubicBezTo>
                  <a:lnTo>
                    <a:pt x="2210506" y="1705610"/>
                  </a:lnTo>
                  <a:cubicBezTo>
                    <a:pt x="2211775" y="1705610"/>
                    <a:pt x="2211775" y="1705610"/>
                    <a:pt x="2213046" y="1704340"/>
                  </a:cubicBezTo>
                  <a:cubicBezTo>
                    <a:pt x="2214316" y="1704340"/>
                    <a:pt x="2215585" y="1705610"/>
                    <a:pt x="2218125" y="1705610"/>
                  </a:cubicBezTo>
                  <a:lnTo>
                    <a:pt x="2218125" y="1711960"/>
                  </a:lnTo>
                  <a:cubicBezTo>
                    <a:pt x="2253685" y="1710690"/>
                    <a:pt x="2282896" y="1710690"/>
                    <a:pt x="2308296" y="1711960"/>
                  </a:cubicBezTo>
                  <a:cubicBezTo>
                    <a:pt x="2337506" y="1713230"/>
                    <a:pt x="2364175" y="1713230"/>
                    <a:pt x="2392116" y="1710690"/>
                  </a:cubicBezTo>
                  <a:cubicBezTo>
                    <a:pt x="2393385" y="1711960"/>
                    <a:pt x="2394656" y="1714500"/>
                    <a:pt x="2398466" y="1715770"/>
                  </a:cubicBezTo>
                  <a:lnTo>
                    <a:pt x="2401006" y="1715770"/>
                  </a:lnTo>
                  <a:cubicBezTo>
                    <a:pt x="2404816" y="1715770"/>
                    <a:pt x="2407356" y="1714500"/>
                    <a:pt x="2409896" y="1714500"/>
                  </a:cubicBezTo>
                  <a:lnTo>
                    <a:pt x="2409896" y="1719580"/>
                  </a:lnTo>
                  <a:cubicBezTo>
                    <a:pt x="2478475" y="1719580"/>
                    <a:pt x="2500066" y="1711960"/>
                    <a:pt x="2510225" y="1705610"/>
                  </a:cubicBezTo>
                  <a:cubicBezTo>
                    <a:pt x="2564835" y="1706880"/>
                    <a:pt x="2613096" y="1709420"/>
                    <a:pt x="2660085" y="1713230"/>
                  </a:cubicBezTo>
                  <a:lnTo>
                    <a:pt x="2660085" y="1708150"/>
                  </a:lnTo>
                  <a:lnTo>
                    <a:pt x="2677866" y="1708150"/>
                  </a:lnTo>
                  <a:lnTo>
                    <a:pt x="2677866" y="1704340"/>
                  </a:lnTo>
                  <a:lnTo>
                    <a:pt x="2752796" y="1704340"/>
                  </a:lnTo>
                  <a:lnTo>
                    <a:pt x="2799785" y="1706880"/>
                  </a:lnTo>
                  <a:lnTo>
                    <a:pt x="2801056" y="1706880"/>
                  </a:lnTo>
                  <a:cubicBezTo>
                    <a:pt x="2811216" y="1703070"/>
                    <a:pt x="2845506" y="1703070"/>
                    <a:pt x="2877256" y="1703070"/>
                  </a:cubicBezTo>
                  <a:cubicBezTo>
                    <a:pt x="2905196" y="1703070"/>
                    <a:pt x="2930596" y="1703070"/>
                    <a:pt x="2942026" y="1700530"/>
                  </a:cubicBezTo>
                  <a:lnTo>
                    <a:pt x="3005526" y="1700530"/>
                  </a:lnTo>
                  <a:lnTo>
                    <a:pt x="3005526" y="1694180"/>
                  </a:lnTo>
                  <a:lnTo>
                    <a:pt x="3022035" y="1694180"/>
                  </a:lnTo>
                  <a:lnTo>
                    <a:pt x="3022035" y="1687830"/>
                  </a:lnTo>
                  <a:cubicBezTo>
                    <a:pt x="3022035" y="1677670"/>
                    <a:pt x="3022035" y="1666240"/>
                    <a:pt x="3023306" y="1653540"/>
                  </a:cubicBezTo>
                  <a:lnTo>
                    <a:pt x="3023306" y="1640840"/>
                  </a:lnTo>
                  <a:cubicBezTo>
                    <a:pt x="3023306" y="1630680"/>
                    <a:pt x="3023306" y="1623060"/>
                    <a:pt x="3024576" y="1614170"/>
                  </a:cubicBezTo>
                  <a:lnTo>
                    <a:pt x="3025846" y="1597660"/>
                  </a:lnTo>
                  <a:cubicBezTo>
                    <a:pt x="3029656" y="1534160"/>
                    <a:pt x="3028385" y="1520190"/>
                    <a:pt x="3028385" y="1506220"/>
                  </a:cubicBezTo>
                  <a:cubicBezTo>
                    <a:pt x="3027115" y="1492250"/>
                    <a:pt x="3027115" y="1479550"/>
                    <a:pt x="3030926" y="1417320"/>
                  </a:cubicBezTo>
                  <a:lnTo>
                    <a:pt x="3032196" y="1399540"/>
                  </a:lnTo>
                  <a:lnTo>
                    <a:pt x="3020765" y="1412240"/>
                  </a:lnTo>
                  <a:cubicBezTo>
                    <a:pt x="3019496" y="1399540"/>
                    <a:pt x="3022035" y="1371600"/>
                    <a:pt x="3023306" y="1350010"/>
                  </a:cubicBezTo>
                  <a:cubicBezTo>
                    <a:pt x="3025846" y="1316990"/>
                    <a:pt x="3029656" y="1278890"/>
                    <a:pt x="3027115" y="1244600"/>
                  </a:cubicBezTo>
                  <a:lnTo>
                    <a:pt x="3036006" y="1272540"/>
                  </a:lnTo>
                  <a:lnTo>
                    <a:pt x="3034735" y="1225550"/>
                  </a:lnTo>
                  <a:cubicBezTo>
                    <a:pt x="3034735" y="1210310"/>
                    <a:pt x="3033465" y="1193800"/>
                    <a:pt x="3033465" y="1177290"/>
                  </a:cubicBezTo>
                  <a:cubicBezTo>
                    <a:pt x="3036006" y="1164590"/>
                    <a:pt x="3038546" y="1151890"/>
                    <a:pt x="3039815" y="1141730"/>
                  </a:cubicBezTo>
                  <a:lnTo>
                    <a:pt x="3044896" y="1141730"/>
                  </a:lnTo>
                  <a:cubicBezTo>
                    <a:pt x="3048706" y="1089660"/>
                    <a:pt x="3047435" y="1085850"/>
                    <a:pt x="3043626" y="1082040"/>
                  </a:cubicBezTo>
                  <a:cubicBezTo>
                    <a:pt x="3042356" y="1080770"/>
                    <a:pt x="3039815" y="1079500"/>
                    <a:pt x="3038546" y="1079500"/>
                  </a:cubicBezTo>
                  <a:cubicBezTo>
                    <a:pt x="3037276" y="1076960"/>
                    <a:pt x="3036006" y="1070610"/>
                    <a:pt x="3036006" y="1054100"/>
                  </a:cubicBezTo>
                  <a:cubicBezTo>
                    <a:pt x="3037276" y="1054100"/>
                    <a:pt x="3038546" y="1054100"/>
                    <a:pt x="3041085" y="1052830"/>
                  </a:cubicBezTo>
                  <a:cubicBezTo>
                    <a:pt x="3046165" y="1050290"/>
                    <a:pt x="3047435" y="1043940"/>
                    <a:pt x="3047435" y="1017270"/>
                  </a:cubicBezTo>
                  <a:cubicBezTo>
                    <a:pt x="3048706" y="1007110"/>
                    <a:pt x="3047435" y="981710"/>
                    <a:pt x="3044896" y="949960"/>
                  </a:cubicBezTo>
                  <a:cubicBezTo>
                    <a:pt x="3043626" y="929640"/>
                    <a:pt x="3042356" y="906780"/>
                    <a:pt x="3041085" y="883920"/>
                  </a:cubicBezTo>
                  <a:lnTo>
                    <a:pt x="3041085" y="861060"/>
                  </a:lnTo>
                  <a:cubicBezTo>
                    <a:pt x="3046165" y="859168"/>
                    <a:pt x="3047435" y="859168"/>
                    <a:pt x="3046165" y="859168"/>
                  </a:cubicBezTo>
                  <a:lnTo>
                    <a:pt x="3042356" y="859168"/>
                  </a:lnTo>
                  <a:lnTo>
                    <a:pt x="3042356" y="859168"/>
                  </a:lnTo>
                  <a:lnTo>
                    <a:pt x="3033465" y="859168"/>
                  </a:lnTo>
                  <a:lnTo>
                    <a:pt x="3033465" y="859168"/>
                  </a:lnTo>
                  <a:lnTo>
                    <a:pt x="3039815" y="859168"/>
                  </a:lnTo>
                  <a:lnTo>
                    <a:pt x="3036006" y="859168"/>
                  </a:lnTo>
                  <a:lnTo>
                    <a:pt x="3036006" y="859168"/>
                  </a:lnTo>
                  <a:cubicBezTo>
                    <a:pt x="3038546" y="859168"/>
                    <a:pt x="3042356" y="859168"/>
                    <a:pt x="3036006" y="859168"/>
                  </a:cubicBezTo>
                  <a:cubicBezTo>
                    <a:pt x="3036006" y="859168"/>
                    <a:pt x="3036006" y="859168"/>
                    <a:pt x="3037276" y="859168"/>
                  </a:cubicBezTo>
                  <a:lnTo>
                    <a:pt x="3039815" y="859168"/>
                  </a:lnTo>
                  <a:lnTo>
                    <a:pt x="3039815" y="859168"/>
                  </a:lnTo>
                  <a:cubicBezTo>
                    <a:pt x="3038546" y="859168"/>
                    <a:pt x="3038546" y="859168"/>
                    <a:pt x="3037276" y="859168"/>
                  </a:cubicBezTo>
                  <a:cubicBezTo>
                    <a:pt x="3036006" y="859168"/>
                    <a:pt x="3033465" y="859168"/>
                    <a:pt x="3030926" y="859168"/>
                  </a:cubicBezTo>
                  <a:cubicBezTo>
                    <a:pt x="3030926" y="859168"/>
                    <a:pt x="3032196" y="859168"/>
                    <a:pt x="3032196" y="859168"/>
                  </a:cubicBezTo>
                  <a:cubicBezTo>
                    <a:pt x="3032196" y="859168"/>
                    <a:pt x="3032196" y="859168"/>
                    <a:pt x="3033465" y="859168"/>
                  </a:cubicBezTo>
                  <a:lnTo>
                    <a:pt x="3028385" y="859168"/>
                  </a:lnTo>
                  <a:lnTo>
                    <a:pt x="3034735" y="859168"/>
                  </a:lnTo>
                  <a:lnTo>
                    <a:pt x="3036006" y="859168"/>
                  </a:lnTo>
                  <a:lnTo>
                    <a:pt x="3036006" y="859168"/>
                  </a:lnTo>
                  <a:cubicBezTo>
                    <a:pt x="3042356" y="859168"/>
                    <a:pt x="3039815" y="859168"/>
                    <a:pt x="3037276" y="859168"/>
                  </a:cubicBezTo>
                  <a:cubicBezTo>
                    <a:pt x="3036006" y="859168"/>
                    <a:pt x="3033465" y="859168"/>
                    <a:pt x="3037276" y="859168"/>
                  </a:cubicBezTo>
                  <a:lnTo>
                    <a:pt x="3041085" y="859168"/>
                  </a:lnTo>
                  <a:lnTo>
                    <a:pt x="3039815" y="859168"/>
                  </a:lnTo>
                  <a:lnTo>
                    <a:pt x="3046165" y="859168"/>
                  </a:lnTo>
                  <a:cubicBezTo>
                    <a:pt x="3046165" y="859168"/>
                    <a:pt x="3047435" y="859168"/>
                    <a:pt x="3047435" y="859168"/>
                  </a:cubicBezTo>
                  <a:lnTo>
                    <a:pt x="3048706" y="859168"/>
                  </a:lnTo>
                  <a:lnTo>
                    <a:pt x="3047435" y="859168"/>
                  </a:lnTo>
                  <a:lnTo>
                    <a:pt x="3047435" y="859168"/>
                  </a:lnTo>
                  <a:lnTo>
                    <a:pt x="3043626" y="859168"/>
                  </a:lnTo>
                  <a:lnTo>
                    <a:pt x="3036006" y="859168"/>
                  </a:lnTo>
                  <a:cubicBezTo>
                    <a:pt x="3034735" y="859168"/>
                    <a:pt x="3034735" y="859168"/>
                    <a:pt x="3033465" y="859168"/>
                  </a:cubicBezTo>
                  <a:lnTo>
                    <a:pt x="3034735" y="859168"/>
                  </a:lnTo>
                  <a:lnTo>
                    <a:pt x="3036006" y="859168"/>
                  </a:lnTo>
                  <a:cubicBezTo>
                    <a:pt x="3037276" y="859168"/>
                    <a:pt x="3037276" y="859168"/>
                    <a:pt x="3037276" y="859168"/>
                  </a:cubicBezTo>
                  <a:cubicBezTo>
                    <a:pt x="3039815" y="859168"/>
                    <a:pt x="3042356" y="859168"/>
                    <a:pt x="3043626" y="859168"/>
                  </a:cubicBezTo>
                  <a:lnTo>
                    <a:pt x="3044896" y="859168"/>
                  </a:lnTo>
                  <a:lnTo>
                    <a:pt x="3041085" y="859168"/>
                  </a:lnTo>
                  <a:cubicBezTo>
                    <a:pt x="3041085" y="859168"/>
                    <a:pt x="3038546" y="859168"/>
                    <a:pt x="3037276" y="859168"/>
                  </a:cubicBezTo>
                  <a:cubicBezTo>
                    <a:pt x="3037276" y="859168"/>
                    <a:pt x="3034735" y="859168"/>
                    <a:pt x="3030926" y="859168"/>
                  </a:cubicBezTo>
                  <a:lnTo>
                    <a:pt x="3041085" y="859168"/>
                  </a:lnTo>
                  <a:cubicBezTo>
                    <a:pt x="3044896" y="859168"/>
                    <a:pt x="3044896" y="859168"/>
                    <a:pt x="3044896" y="859168"/>
                  </a:cubicBezTo>
                  <a:cubicBezTo>
                    <a:pt x="3044896" y="859168"/>
                    <a:pt x="3044896" y="859168"/>
                    <a:pt x="3048706" y="859168"/>
                  </a:cubicBezTo>
                  <a:lnTo>
                    <a:pt x="3044896" y="859168"/>
                  </a:lnTo>
                  <a:cubicBezTo>
                    <a:pt x="3043626" y="859168"/>
                    <a:pt x="3043626" y="859168"/>
                    <a:pt x="3043626" y="859168"/>
                  </a:cubicBezTo>
                  <a:cubicBezTo>
                    <a:pt x="3043626" y="859168"/>
                    <a:pt x="3043626" y="859168"/>
                    <a:pt x="3041085" y="859168"/>
                  </a:cubicBezTo>
                  <a:cubicBezTo>
                    <a:pt x="3043626" y="859168"/>
                    <a:pt x="3044896" y="859168"/>
                    <a:pt x="3044896" y="859168"/>
                  </a:cubicBezTo>
                  <a:cubicBezTo>
                    <a:pt x="3044896" y="859168"/>
                    <a:pt x="3044896" y="859168"/>
                    <a:pt x="3049976" y="859168"/>
                  </a:cubicBezTo>
                  <a:close/>
                  <a:moveTo>
                    <a:pt x="27940" y="495300"/>
                  </a:moveTo>
                  <a:lnTo>
                    <a:pt x="27940" y="488950"/>
                  </a:lnTo>
                  <a:lnTo>
                    <a:pt x="29210" y="488950"/>
                  </a:lnTo>
                  <a:cubicBezTo>
                    <a:pt x="27940" y="491490"/>
                    <a:pt x="27940" y="492760"/>
                    <a:pt x="27940" y="495300"/>
                  </a:cubicBezTo>
                  <a:close/>
                  <a:moveTo>
                    <a:pt x="38100" y="1102360"/>
                  </a:moveTo>
                  <a:cubicBezTo>
                    <a:pt x="38100" y="1098550"/>
                    <a:pt x="36830" y="1096010"/>
                    <a:pt x="36830" y="1093470"/>
                  </a:cubicBezTo>
                  <a:lnTo>
                    <a:pt x="38100" y="1093470"/>
                  </a:lnTo>
                  <a:lnTo>
                    <a:pt x="38100" y="1102360"/>
                  </a:lnTo>
                  <a:close/>
                  <a:moveTo>
                    <a:pt x="2975046" y="546100"/>
                  </a:moveTo>
                  <a:lnTo>
                    <a:pt x="2976316" y="577850"/>
                  </a:lnTo>
                  <a:lnTo>
                    <a:pt x="2967426" y="563880"/>
                  </a:lnTo>
                  <a:lnTo>
                    <a:pt x="2969966" y="591820"/>
                  </a:lnTo>
                  <a:cubicBezTo>
                    <a:pt x="2975046" y="647700"/>
                    <a:pt x="2973776" y="669290"/>
                    <a:pt x="2972506" y="718820"/>
                  </a:cubicBezTo>
                  <a:lnTo>
                    <a:pt x="2971236" y="741680"/>
                  </a:lnTo>
                  <a:lnTo>
                    <a:pt x="2968696" y="762000"/>
                  </a:lnTo>
                  <a:cubicBezTo>
                    <a:pt x="2966156" y="786130"/>
                    <a:pt x="2966156" y="817880"/>
                    <a:pt x="2967426" y="843280"/>
                  </a:cubicBezTo>
                  <a:lnTo>
                    <a:pt x="2963616" y="843280"/>
                  </a:lnTo>
                  <a:lnTo>
                    <a:pt x="2963616" y="859168"/>
                  </a:lnTo>
                  <a:lnTo>
                    <a:pt x="2967426" y="859168"/>
                  </a:lnTo>
                  <a:lnTo>
                    <a:pt x="2972506" y="859168"/>
                  </a:lnTo>
                  <a:lnTo>
                    <a:pt x="2967426" y="859168"/>
                  </a:lnTo>
                  <a:cubicBezTo>
                    <a:pt x="2967426" y="859168"/>
                    <a:pt x="2967426" y="859168"/>
                    <a:pt x="2968696" y="859168"/>
                  </a:cubicBezTo>
                  <a:lnTo>
                    <a:pt x="2959806" y="859168"/>
                  </a:lnTo>
                  <a:lnTo>
                    <a:pt x="2959806" y="859168"/>
                  </a:lnTo>
                  <a:lnTo>
                    <a:pt x="2964886" y="859168"/>
                  </a:lnTo>
                  <a:cubicBezTo>
                    <a:pt x="2963616" y="859168"/>
                    <a:pt x="2963616" y="859168"/>
                    <a:pt x="2962346" y="859168"/>
                  </a:cubicBezTo>
                  <a:cubicBezTo>
                    <a:pt x="2961076" y="859168"/>
                    <a:pt x="2959806" y="859168"/>
                    <a:pt x="2958536" y="859168"/>
                  </a:cubicBezTo>
                  <a:lnTo>
                    <a:pt x="2957266" y="859168"/>
                  </a:lnTo>
                  <a:cubicBezTo>
                    <a:pt x="2955996" y="859168"/>
                    <a:pt x="2957266" y="859168"/>
                    <a:pt x="2959806" y="859168"/>
                  </a:cubicBezTo>
                  <a:cubicBezTo>
                    <a:pt x="2962346" y="859168"/>
                    <a:pt x="2964886" y="859168"/>
                    <a:pt x="2962346" y="859168"/>
                  </a:cubicBezTo>
                  <a:lnTo>
                    <a:pt x="2962346" y="859168"/>
                  </a:lnTo>
                  <a:cubicBezTo>
                    <a:pt x="2963616" y="859168"/>
                    <a:pt x="2963616" y="859168"/>
                    <a:pt x="2964886" y="859168"/>
                  </a:cubicBezTo>
                  <a:cubicBezTo>
                    <a:pt x="2964886" y="859168"/>
                    <a:pt x="2963616" y="859168"/>
                    <a:pt x="2963616" y="859168"/>
                  </a:cubicBezTo>
                  <a:cubicBezTo>
                    <a:pt x="2962346" y="859168"/>
                    <a:pt x="2959806" y="859168"/>
                    <a:pt x="2964886" y="859168"/>
                  </a:cubicBezTo>
                  <a:lnTo>
                    <a:pt x="2955996" y="859168"/>
                  </a:lnTo>
                  <a:lnTo>
                    <a:pt x="2955996" y="859168"/>
                  </a:lnTo>
                  <a:cubicBezTo>
                    <a:pt x="2955996" y="859168"/>
                    <a:pt x="2957266" y="859168"/>
                    <a:pt x="2963616" y="859168"/>
                  </a:cubicBezTo>
                  <a:cubicBezTo>
                    <a:pt x="2966156" y="859168"/>
                    <a:pt x="2967426" y="859168"/>
                    <a:pt x="2969966" y="859168"/>
                  </a:cubicBezTo>
                  <a:cubicBezTo>
                    <a:pt x="2969966" y="859168"/>
                    <a:pt x="2969966" y="859168"/>
                    <a:pt x="2971236" y="859168"/>
                  </a:cubicBezTo>
                  <a:cubicBezTo>
                    <a:pt x="2972506" y="859168"/>
                    <a:pt x="2971236" y="859168"/>
                    <a:pt x="2971236" y="859168"/>
                  </a:cubicBezTo>
                  <a:cubicBezTo>
                    <a:pt x="2969966" y="859168"/>
                    <a:pt x="2968696" y="859168"/>
                    <a:pt x="2966156" y="859168"/>
                  </a:cubicBezTo>
                  <a:cubicBezTo>
                    <a:pt x="2962346" y="859168"/>
                    <a:pt x="2961076" y="859168"/>
                    <a:pt x="2961076" y="859168"/>
                  </a:cubicBezTo>
                  <a:lnTo>
                    <a:pt x="2962346" y="859168"/>
                  </a:lnTo>
                  <a:cubicBezTo>
                    <a:pt x="2966156" y="859168"/>
                    <a:pt x="2969966" y="859168"/>
                    <a:pt x="2969966" y="859168"/>
                  </a:cubicBezTo>
                  <a:lnTo>
                    <a:pt x="2968696" y="859168"/>
                  </a:lnTo>
                  <a:lnTo>
                    <a:pt x="2968696" y="859168"/>
                  </a:lnTo>
                  <a:cubicBezTo>
                    <a:pt x="2967426" y="859168"/>
                    <a:pt x="2966156" y="859168"/>
                    <a:pt x="2959806" y="859168"/>
                  </a:cubicBezTo>
                  <a:cubicBezTo>
                    <a:pt x="2952186" y="859168"/>
                    <a:pt x="2952186" y="859168"/>
                    <a:pt x="2949646" y="859168"/>
                  </a:cubicBezTo>
                  <a:lnTo>
                    <a:pt x="2948376" y="859168"/>
                  </a:lnTo>
                  <a:lnTo>
                    <a:pt x="2952186" y="859168"/>
                  </a:lnTo>
                  <a:cubicBezTo>
                    <a:pt x="2958536" y="859168"/>
                    <a:pt x="2958536" y="859168"/>
                    <a:pt x="2958536" y="859168"/>
                  </a:cubicBezTo>
                  <a:cubicBezTo>
                    <a:pt x="2958536" y="859168"/>
                    <a:pt x="2961076" y="859168"/>
                    <a:pt x="2967426" y="859168"/>
                  </a:cubicBezTo>
                  <a:lnTo>
                    <a:pt x="2966156" y="859168"/>
                  </a:lnTo>
                  <a:lnTo>
                    <a:pt x="2963616" y="859168"/>
                  </a:lnTo>
                  <a:cubicBezTo>
                    <a:pt x="2959806" y="859168"/>
                    <a:pt x="2962346" y="859168"/>
                    <a:pt x="2966156" y="859168"/>
                  </a:cubicBezTo>
                  <a:cubicBezTo>
                    <a:pt x="2969966" y="859168"/>
                    <a:pt x="2973776" y="859168"/>
                    <a:pt x="2972506" y="859168"/>
                  </a:cubicBezTo>
                  <a:cubicBezTo>
                    <a:pt x="2971236" y="859168"/>
                    <a:pt x="2971236" y="859168"/>
                    <a:pt x="2969966" y="859168"/>
                  </a:cubicBezTo>
                  <a:lnTo>
                    <a:pt x="2966156" y="859168"/>
                  </a:lnTo>
                  <a:lnTo>
                    <a:pt x="2969966" y="859168"/>
                  </a:lnTo>
                  <a:lnTo>
                    <a:pt x="2969966" y="859168"/>
                  </a:lnTo>
                  <a:lnTo>
                    <a:pt x="2967426" y="859168"/>
                  </a:lnTo>
                  <a:lnTo>
                    <a:pt x="2968696" y="859168"/>
                  </a:lnTo>
                  <a:lnTo>
                    <a:pt x="2963616" y="859168"/>
                  </a:lnTo>
                  <a:lnTo>
                    <a:pt x="2968696" y="859168"/>
                  </a:lnTo>
                  <a:cubicBezTo>
                    <a:pt x="2969966" y="859168"/>
                    <a:pt x="2972506" y="859168"/>
                    <a:pt x="2973776" y="859168"/>
                  </a:cubicBezTo>
                  <a:lnTo>
                    <a:pt x="2969966" y="859168"/>
                  </a:lnTo>
                  <a:cubicBezTo>
                    <a:pt x="2961076" y="859168"/>
                    <a:pt x="2962346" y="859168"/>
                    <a:pt x="2963616" y="859168"/>
                  </a:cubicBezTo>
                  <a:cubicBezTo>
                    <a:pt x="2964886" y="859168"/>
                    <a:pt x="2964886" y="859168"/>
                    <a:pt x="2966156" y="859168"/>
                  </a:cubicBezTo>
                  <a:lnTo>
                    <a:pt x="2961076" y="863600"/>
                  </a:lnTo>
                  <a:cubicBezTo>
                    <a:pt x="2959806" y="867410"/>
                    <a:pt x="2959806" y="869950"/>
                    <a:pt x="2958536" y="873760"/>
                  </a:cubicBezTo>
                  <a:lnTo>
                    <a:pt x="2966156" y="873760"/>
                  </a:lnTo>
                  <a:lnTo>
                    <a:pt x="2966156" y="883920"/>
                  </a:lnTo>
                  <a:lnTo>
                    <a:pt x="2961076" y="883920"/>
                  </a:lnTo>
                  <a:cubicBezTo>
                    <a:pt x="2958536" y="896620"/>
                    <a:pt x="2957266" y="918210"/>
                    <a:pt x="2955996" y="946150"/>
                  </a:cubicBezTo>
                  <a:cubicBezTo>
                    <a:pt x="2954726" y="966470"/>
                    <a:pt x="2954726" y="988060"/>
                    <a:pt x="2952186" y="1013460"/>
                  </a:cubicBezTo>
                  <a:lnTo>
                    <a:pt x="2964886" y="1014730"/>
                  </a:lnTo>
                  <a:cubicBezTo>
                    <a:pt x="2966156" y="1012190"/>
                    <a:pt x="2966156" y="1005840"/>
                    <a:pt x="2967426" y="999490"/>
                  </a:cubicBezTo>
                  <a:lnTo>
                    <a:pt x="2971236" y="999490"/>
                  </a:lnTo>
                  <a:cubicBezTo>
                    <a:pt x="2971236" y="1007110"/>
                    <a:pt x="2972506" y="1016000"/>
                    <a:pt x="2973776" y="1024890"/>
                  </a:cubicBezTo>
                  <a:cubicBezTo>
                    <a:pt x="2968696" y="1031240"/>
                    <a:pt x="2968696" y="1049020"/>
                    <a:pt x="2969966" y="1087120"/>
                  </a:cubicBezTo>
                  <a:lnTo>
                    <a:pt x="2969966" y="1097280"/>
                  </a:lnTo>
                  <a:lnTo>
                    <a:pt x="2961076" y="1094740"/>
                  </a:lnTo>
                  <a:lnTo>
                    <a:pt x="2961076" y="1104900"/>
                  </a:lnTo>
                  <a:cubicBezTo>
                    <a:pt x="2962346" y="1135380"/>
                    <a:pt x="2964886" y="1144270"/>
                    <a:pt x="2967426" y="1155700"/>
                  </a:cubicBezTo>
                  <a:cubicBezTo>
                    <a:pt x="2968696" y="1160780"/>
                    <a:pt x="2969966" y="1167130"/>
                    <a:pt x="2971236" y="1176020"/>
                  </a:cubicBezTo>
                  <a:cubicBezTo>
                    <a:pt x="2969966" y="1223010"/>
                    <a:pt x="2964886" y="1235710"/>
                    <a:pt x="2959806" y="1245870"/>
                  </a:cubicBezTo>
                  <a:lnTo>
                    <a:pt x="2958536" y="1248410"/>
                  </a:lnTo>
                  <a:lnTo>
                    <a:pt x="2958536" y="1250950"/>
                  </a:lnTo>
                  <a:cubicBezTo>
                    <a:pt x="2958536" y="1280160"/>
                    <a:pt x="2958536" y="1283970"/>
                    <a:pt x="2964886" y="1285240"/>
                  </a:cubicBezTo>
                  <a:cubicBezTo>
                    <a:pt x="2967426" y="1285240"/>
                    <a:pt x="2968696" y="1285240"/>
                    <a:pt x="2969966" y="1283970"/>
                  </a:cubicBezTo>
                  <a:lnTo>
                    <a:pt x="2969966" y="1291590"/>
                  </a:lnTo>
                  <a:cubicBezTo>
                    <a:pt x="2967426" y="1357630"/>
                    <a:pt x="2969966" y="1405890"/>
                    <a:pt x="2973776" y="1479550"/>
                  </a:cubicBezTo>
                  <a:lnTo>
                    <a:pt x="2975046" y="1492250"/>
                  </a:lnTo>
                  <a:cubicBezTo>
                    <a:pt x="2968696" y="1492250"/>
                    <a:pt x="2968696" y="1498600"/>
                    <a:pt x="2967426" y="1501140"/>
                  </a:cubicBezTo>
                  <a:lnTo>
                    <a:pt x="2967426" y="1502410"/>
                  </a:lnTo>
                  <a:lnTo>
                    <a:pt x="2971236" y="1527810"/>
                  </a:lnTo>
                  <a:lnTo>
                    <a:pt x="2968696" y="1524000"/>
                  </a:lnTo>
                  <a:lnTo>
                    <a:pt x="2969966" y="1551940"/>
                  </a:lnTo>
                  <a:cubicBezTo>
                    <a:pt x="2971236" y="1568450"/>
                    <a:pt x="2972506" y="1572260"/>
                    <a:pt x="2975046" y="1576070"/>
                  </a:cubicBezTo>
                  <a:cubicBezTo>
                    <a:pt x="2976316" y="1578610"/>
                    <a:pt x="2978856" y="1581150"/>
                    <a:pt x="2980126" y="1611630"/>
                  </a:cubicBezTo>
                  <a:lnTo>
                    <a:pt x="2980126" y="1614170"/>
                  </a:lnTo>
                  <a:cubicBezTo>
                    <a:pt x="2982666" y="1620520"/>
                    <a:pt x="2981396" y="1635760"/>
                    <a:pt x="2980126" y="1645920"/>
                  </a:cubicBezTo>
                  <a:lnTo>
                    <a:pt x="2966156" y="1644650"/>
                  </a:lnTo>
                  <a:lnTo>
                    <a:pt x="2940756" y="1642110"/>
                  </a:lnTo>
                  <a:cubicBezTo>
                    <a:pt x="2920436" y="1640840"/>
                    <a:pt x="2901386" y="1642110"/>
                    <a:pt x="2886146" y="1643380"/>
                  </a:cubicBezTo>
                  <a:lnTo>
                    <a:pt x="2886146" y="1639570"/>
                  </a:lnTo>
                  <a:lnTo>
                    <a:pt x="2881066" y="1637030"/>
                  </a:lnTo>
                  <a:lnTo>
                    <a:pt x="2834076" y="1640840"/>
                  </a:lnTo>
                  <a:cubicBezTo>
                    <a:pt x="2789626" y="1643380"/>
                    <a:pt x="2782006" y="1644650"/>
                    <a:pt x="2736286" y="1649730"/>
                  </a:cubicBezTo>
                  <a:cubicBezTo>
                    <a:pt x="2709616" y="1647190"/>
                    <a:pt x="2682946" y="1645920"/>
                    <a:pt x="2656276" y="1645920"/>
                  </a:cubicBezTo>
                  <a:lnTo>
                    <a:pt x="2642306" y="1645920"/>
                  </a:lnTo>
                  <a:cubicBezTo>
                    <a:pt x="2632146" y="1644650"/>
                    <a:pt x="2619446" y="1643380"/>
                    <a:pt x="2602936" y="1643380"/>
                  </a:cubicBezTo>
                  <a:lnTo>
                    <a:pt x="2602936" y="1645920"/>
                  </a:lnTo>
                  <a:lnTo>
                    <a:pt x="2600396" y="1645920"/>
                  </a:lnTo>
                  <a:cubicBezTo>
                    <a:pt x="2599126" y="1644650"/>
                    <a:pt x="2597856" y="1644650"/>
                    <a:pt x="2596586" y="1643380"/>
                  </a:cubicBezTo>
                  <a:lnTo>
                    <a:pt x="2594046" y="1643380"/>
                  </a:lnTo>
                  <a:cubicBezTo>
                    <a:pt x="2582616" y="1645920"/>
                    <a:pt x="2569916" y="1647190"/>
                    <a:pt x="2554676" y="1648460"/>
                  </a:cubicBezTo>
                  <a:lnTo>
                    <a:pt x="2536896" y="1640840"/>
                  </a:lnTo>
                  <a:lnTo>
                    <a:pt x="2530546" y="1645920"/>
                  </a:lnTo>
                  <a:lnTo>
                    <a:pt x="2414976" y="1640840"/>
                  </a:lnTo>
                  <a:cubicBezTo>
                    <a:pt x="2397196" y="1643380"/>
                    <a:pt x="2379416" y="1644650"/>
                    <a:pt x="2362906" y="1647190"/>
                  </a:cubicBezTo>
                  <a:cubicBezTo>
                    <a:pt x="2337506" y="1647190"/>
                    <a:pt x="2313376" y="1645920"/>
                    <a:pt x="2287976" y="1645920"/>
                  </a:cubicBezTo>
                  <a:lnTo>
                    <a:pt x="2287976" y="1640840"/>
                  </a:lnTo>
                  <a:lnTo>
                    <a:pt x="2237176" y="1644650"/>
                  </a:lnTo>
                  <a:cubicBezTo>
                    <a:pt x="2228286" y="1644650"/>
                    <a:pt x="2220666" y="1644650"/>
                    <a:pt x="2210506" y="1643380"/>
                  </a:cubicBezTo>
                  <a:lnTo>
                    <a:pt x="2210506" y="1642110"/>
                  </a:lnTo>
                  <a:cubicBezTo>
                    <a:pt x="2184060" y="1638300"/>
                    <a:pt x="2156860" y="1637030"/>
                    <a:pt x="2124803" y="1637030"/>
                  </a:cubicBezTo>
                  <a:lnTo>
                    <a:pt x="2102460" y="1637030"/>
                  </a:lnTo>
                  <a:lnTo>
                    <a:pt x="2111203" y="1642110"/>
                  </a:lnTo>
                  <a:cubicBezTo>
                    <a:pt x="2105375" y="1642110"/>
                    <a:pt x="2101489" y="1640840"/>
                    <a:pt x="2096632" y="1640840"/>
                  </a:cubicBezTo>
                  <a:cubicBezTo>
                    <a:pt x="2093718" y="1640840"/>
                    <a:pt x="2090804" y="1639570"/>
                    <a:pt x="2087889" y="1639570"/>
                  </a:cubicBezTo>
                  <a:lnTo>
                    <a:pt x="2085947" y="1639570"/>
                  </a:lnTo>
                  <a:cubicBezTo>
                    <a:pt x="2083032" y="1640840"/>
                    <a:pt x="2079147" y="1642110"/>
                    <a:pt x="2077204" y="1644650"/>
                  </a:cubicBezTo>
                  <a:lnTo>
                    <a:pt x="2077204" y="1643380"/>
                  </a:lnTo>
                  <a:cubicBezTo>
                    <a:pt x="2054861" y="1639570"/>
                    <a:pt x="2039318" y="1640840"/>
                    <a:pt x="2026690" y="1644650"/>
                  </a:cubicBezTo>
                  <a:lnTo>
                    <a:pt x="2024747" y="1644650"/>
                  </a:lnTo>
                  <a:cubicBezTo>
                    <a:pt x="1978119" y="1644650"/>
                    <a:pt x="1925663" y="1644650"/>
                    <a:pt x="1914006" y="1637030"/>
                  </a:cubicBezTo>
                  <a:lnTo>
                    <a:pt x="1912063" y="1637030"/>
                  </a:lnTo>
                  <a:cubicBezTo>
                    <a:pt x="1895549" y="1637030"/>
                    <a:pt x="1890692" y="1637030"/>
                    <a:pt x="1889720" y="1643380"/>
                  </a:cubicBezTo>
                  <a:lnTo>
                    <a:pt x="1881949" y="1643380"/>
                  </a:lnTo>
                  <a:lnTo>
                    <a:pt x="1869320" y="1639570"/>
                  </a:lnTo>
                  <a:lnTo>
                    <a:pt x="1857663" y="1644650"/>
                  </a:lnTo>
                  <a:cubicBezTo>
                    <a:pt x="1851835" y="1644650"/>
                    <a:pt x="1846007" y="1644650"/>
                    <a:pt x="1842121" y="1643380"/>
                  </a:cubicBezTo>
                  <a:lnTo>
                    <a:pt x="1842121" y="1634490"/>
                  </a:lnTo>
                  <a:cubicBezTo>
                    <a:pt x="1817835" y="1631950"/>
                    <a:pt x="1781893" y="1633220"/>
                    <a:pt x="1755665" y="1634490"/>
                  </a:cubicBezTo>
                  <a:cubicBezTo>
                    <a:pt x="1744008" y="1634490"/>
                    <a:pt x="1733322" y="1635760"/>
                    <a:pt x="1727493" y="1635760"/>
                  </a:cubicBezTo>
                  <a:lnTo>
                    <a:pt x="1727493" y="1638300"/>
                  </a:lnTo>
                  <a:lnTo>
                    <a:pt x="1647837" y="1638300"/>
                  </a:lnTo>
                  <a:lnTo>
                    <a:pt x="1647837" y="1635760"/>
                  </a:lnTo>
                  <a:cubicBezTo>
                    <a:pt x="1644923" y="1637030"/>
                    <a:pt x="1642009" y="1637030"/>
                    <a:pt x="1640066" y="1638300"/>
                  </a:cubicBezTo>
                  <a:lnTo>
                    <a:pt x="1613838" y="1638300"/>
                  </a:lnTo>
                  <a:cubicBezTo>
                    <a:pt x="1544867" y="1638300"/>
                    <a:pt x="1472982" y="1638300"/>
                    <a:pt x="1409840" y="1642110"/>
                  </a:cubicBezTo>
                  <a:lnTo>
                    <a:pt x="1405954" y="1642110"/>
                  </a:lnTo>
                  <a:cubicBezTo>
                    <a:pt x="1399155" y="1642110"/>
                    <a:pt x="1393326" y="1643380"/>
                    <a:pt x="1386526" y="1643380"/>
                  </a:cubicBezTo>
                  <a:lnTo>
                    <a:pt x="1353498" y="1645920"/>
                  </a:lnTo>
                  <a:lnTo>
                    <a:pt x="1360298" y="1648460"/>
                  </a:lnTo>
                  <a:lnTo>
                    <a:pt x="1345727" y="1648460"/>
                  </a:lnTo>
                  <a:cubicBezTo>
                    <a:pt x="1340870" y="1644650"/>
                    <a:pt x="1332127" y="1642110"/>
                    <a:pt x="1326298" y="1639570"/>
                  </a:cubicBezTo>
                  <a:lnTo>
                    <a:pt x="1325327" y="1645920"/>
                  </a:lnTo>
                  <a:lnTo>
                    <a:pt x="1324355" y="1640840"/>
                  </a:lnTo>
                  <a:cubicBezTo>
                    <a:pt x="1321441" y="1642110"/>
                    <a:pt x="1302984" y="1640840"/>
                    <a:pt x="1287442" y="1640840"/>
                  </a:cubicBezTo>
                  <a:lnTo>
                    <a:pt x="1242756" y="1640840"/>
                  </a:lnTo>
                  <a:lnTo>
                    <a:pt x="1242756" y="1644650"/>
                  </a:lnTo>
                  <a:cubicBezTo>
                    <a:pt x="1238871" y="1644650"/>
                    <a:pt x="1235957" y="1644650"/>
                    <a:pt x="1232071" y="1645920"/>
                  </a:cubicBezTo>
                  <a:lnTo>
                    <a:pt x="1231099" y="1645920"/>
                  </a:lnTo>
                  <a:cubicBezTo>
                    <a:pt x="1220414" y="1647190"/>
                    <a:pt x="1208757" y="1648460"/>
                    <a:pt x="1195157" y="1649730"/>
                  </a:cubicBezTo>
                  <a:cubicBezTo>
                    <a:pt x="1196128" y="1648460"/>
                    <a:pt x="1196128" y="1647190"/>
                    <a:pt x="1197100" y="1645920"/>
                  </a:cubicBezTo>
                  <a:cubicBezTo>
                    <a:pt x="1198071" y="1639570"/>
                    <a:pt x="1192243" y="1635760"/>
                    <a:pt x="1189328" y="1634490"/>
                  </a:cubicBezTo>
                  <a:lnTo>
                    <a:pt x="1187386" y="1634490"/>
                  </a:lnTo>
                  <a:cubicBezTo>
                    <a:pt x="1161157" y="1633220"/>
                    <a:pt x="1156300" y="1634490"/>
                    <a:pt x="1152415" y="1638300"/>
                  </a:cubicBezTo>
                  <a:cubicBezTo>
                    <a:pt x="1151443" y="1639570"/>
                    <a:pt x="1148529" y="1640840"/>
                    <a:pt x="1127158" y="1639570"/>
                  </a:cubicBezTo>
                  <a:lnTo>
                    <a:pt x="1125215" y="1639570"/>
                  </a:lnTo>
                  <a:cubicBezTo>
                    <a:pt x="1122301" y="1640840"/>
                    <a:pt x="1120358" y="1642110"/>
                    <a:pt x="1119386" y="1643380"/>
                  </a:cubicBezTo>
                  <a:cubicBezTo>
                    <a:pt x="1094130" y="1644650"/>
                    <a:pt x="1085387" y="1645920"/>
                    <a:pt x="1078587" y="1647190"/>
                  </a:cubicBezTo>
                  <a:lnTo>
                    <a:pt x="1054301" y="1644650"/>
                  </a:lnTo>
                  <a:cubicBezTo>
                    <a:pt x="1045559" y="1643380"/>
                    <a:pt x="1040702" y="1643380"/>
                    <a:pt x="1037787" y="1642110"/>
                  </a:cubicBezTo>
                  <a:lnTo>
                    <a:pt x="1037787" y="1633220"/>
                  </a:lnTo>
                  <a:lnTo>
                    <a:pt x="922189" y="1630680"/>
                  </a:lnTo>
                  <a:lnTo>
                    <a:pt x="925103" y="1635760"/>
                  </a:lnTo>
                  <a:cubicBezTo>
                    <a:pt x="917332" y="1637030"/>
                    <a:pt x="901789" y="1639570"/>
                    <a:pt x="891103" y="1639570"/>
                  </a:cubicBezTo>
                  <a:cubicBezTo>
                    <a:pt x="886246" y="1639570"/>
                    <a:pt x="881389" y="1640840"/>
                    <a:pt x="877504" y="1640840"/>
                  </a:cubicBezTo>
                  <a:lnTo>
                    <a:pt x="840740" y="1640840"/>
                  </a:lnTo>
                  <a:lnTo>
                    <a:pt x="840740" y="1637030"/>
                  </a:lnTo>
                  <a:lnTo>
                    <a:pt x="836930" y="1638300"/>
                  </a:lnTo>
                  <a:cubicBezTo>
                    <a:pt x="830580" y="1639570"/>
                    <a:pt x="805180" y="1640840"/>
                    <a:pt x="778510" y="1642110"/>
                  </a:cubicBezTo>
                  <a:lnTo>
                    <a:pt x="778510" y="1637030"/>
                  </a:lnTo>
                  <a:cubicBezTo>
                    <a:pt x="754380" y="1635760"/>
                    <a:pt x="734060" y="1637030"/>
                    <a:pt x="713740" y="1639570"/>
                  </a:cubicBezTo>
                  <a:cubicBezTo>
                    <a:pt x="687070" y="1642110"/>
                    <a:pt x="660400" y="1644650"/>
                    <a:pt x="623570" y="1639570"/>
                  </a:cubicBezTo>
                  <a:cubicBezTo>
                    <a:pt x="614680" y="1639570"/>
                    <a:pt x="601980" y="1637030"/>
                    <a:pt x="589280" y="1635760"/>
                  </a:cubicBezTo>
                  <a:cubicBezTo>
                    <a:pt x="561340" y="1631950"/>
                    <a:pt x="551180" y="1630680"/>
                    <a:pt x="546100" y="1635760"/>
                  </a:cubicBezTo>
                  <a:lnTo>
                    <a:pt x="544830" y="1637030"/>
                  </a:lnTo>
                  <a:cubicBezTo>
                    <a:pt x="537210" y="1637030"/>
                    <a:pt x="529590" y="1637030"/>
                    <a:pt x="520700" y="1638300"/>
                  </a:cubicBezTo>
                  <a:cubicBezTo>
                    <a:pt x="497840" y="1639570"/>
                    <a:pt x="474980" y="1640840"/>
                    <a:pt x="448310" y="1637030"/>
                  </a:cubicBezTo>
                  <a:lnTo>
                    <a:pt x="445770" y="1637030"/>
                  </a:lnTo>
                  <a:cubicBezTo>
                    <a:pt x="444500" y="1637030"/>
                    <a:pt x="443230" y="1637030"/>
                    <a:pt x="443230" y="1638300"/>
                  </a:cubicBezTo>
                  <a:lnTo>
                    <a:pt x="429260" y="1635760"/>
                  </a:lnTo>
                  <a:cubicBezTo>
                    <a:pt x="416560" y="1633220"/>
                    <a:pt x="393700" y="1634490"/>
                    <a:pt x="373380" y="1635760"/>
                  </a:cubicBezTo>
                  <a:cubicBezTo>
                    <a:pt x="363220" y="1635760"/>
                    <a:pt x="351790" y="1637030"/>
                    <a:pt x="346710" y="1637030"/>
                  </a:cubicBezTo>
                  <a:lnTo>
                    <a:pt x="345440" y="1631950"/>
                  </a:lnTo>
                  <a:cubicBezTo>
                    <a:pt x="323850" y="1638300"/>
                    <a:pt x="297180" y="1638300"/>
                    <a:pt x="266700" y="1637030"/>
                  </a:cubicBezTo>
                  <a:cubicBezTo>
                    <a:pt x="242570" y="1635760"/>
                    <a:pt x="214630" y="1635760"/>
                    <a:pt x="185420" y="1638300"/>
                  </a:cubicBezTo>
                  <a:lnTo>
                    <a:pt x="189230" y="1633220"/>
                  </a:lnTo>
                  <a:lnTo>
                    <a:pt x="166370" y="1635760"/>
                  </a:lnTo>
                  <a:cubicBezTo>
                    <a:pt x="163830" y="1635760"/>
                    <a:pt x="161290" y="1635760"/>
                    <a:pt x="157480" y="1637030"/>
                  </a:cubicBezTo>
                  <a:lnTo>
                    <a:pt x="156210" y="1630680"/>
                  </a:lnTo>
                  <a:cubicBezTo>
                    <a:pt x="139700" y="1631950"/>
                    <a:pt x="123190" y="1633220"/>
                    <a:pt x="101600" y="1631950"/>
                  </a:cubicBezTo>
                  <a:lnTo>
                    <a:pt x="97790" y="1631950"/>
                  </a:lnTo>
                  <a:lnTo>
                    <a:pt x="87630" y="1630680"/>
                  </a:lnTo>
                  <a:lnTo>
                    <a:pt x="87630" y="1610360"/>
                  </a:lnTo>
                  <a:lnTo>
                    <a:pt x="74930" y="1610360"/>
                  </a:lnTo>
                  <a:lnTo>
                    <a:pt x="74930" y="1604010"/>
                  </a:lnTo>
                  <a:cubicBezTo>
                    <a:pt x="76200" y="1590040"/>
                    <a:pt x="77470" y="1581150"/>
                    <a:pt x="80010" y="1570990"/>
                  </a:cubicBezTo>
                  <a:lnTo>
                    <a:pt x="80010" y="1568450"/>
                  </a:lnTo>
                  <a:cubicBezTo>
                    <a:pt x="85090" y="1544320"/>
                    <a:pt x="88900" y="1517650"/>
                    <a:pt x="87630" y="1447800"/>
                  </a:cubicBezTo>
                  <a:lnTo>
                    <a:pt x="83820" y="1447800"/>
                  </a:lnTo>
                  <a:cubicBezTo>
                    <a:pt x="85090" y="1426210"/>
                    <a:pt x="86360" y="1408430"/>
                    <a:pt x="88900" y="1398270"/>
                  </a:cubicBezTo>
                  <a:cubicBezTo>
                    <a:pt x="88900" y="1350010"/>
                    <a:pt x="87630" y="1347470"/>
                    <a:pt x="81280" y="1347470"/>
                  </a:cubicBezTo>
                  <a:cubicBezTo>
                    <a:pt x="81280" y="1334770"/>
                    <a:pt x="80010" y="1324610"/>
                    <a:pt x="77470" y="1311910"/>
                  </a:cubicBezTo>
                  <a:cubicBezTo>
                    <a:pt x="76200" y="1301750"/>
                    <a:pt x="73660" y="1290320"/>
                    <a:pt x="73660" y="1276350"/>
                  </a:cubicBezTo>
                  <a:lnTo>
                    <a:pt x="78740" y="1276350"/>
                  </a:lnTo>
                  <a:lnTo>
                    <a:pt x="78740" y="1270000"/>
                  </a:lnTo>
                  <a:cubicBezTo>
                    <a:pt x="81280" y="1206500"/>
                    <a:pt x="77470" y="1198880"/>
                    <a:pt x="73660" y="1191260"/>
                  </a:cubicBezTo>
                  <a:cubicBezTo>
                    <a:pt x="72390" y="1188720"/>
                    <a:pt x="71120" y="1184910"/>
                    <a:pt x="69850" y="1174750"/>
                  </a:cubicBezTo>
                  <a:lnTo>
                    <a:pt x="78740" y="1173480"/>
                  </a:lnTo>
                  <a:lnTo>
                    <a:pt x="77470" y="1141730"/>
                  </a:lnTo>
                  <a:lnTo>
                    <a:pt x="86360" y="1155700"/>
                  </a:lnTo>
                  <a:lnTo>
                    <a:pt x="83820" y="1127760"/>
                  </a:lnTo>
                  <a:cubicBezTo>
                    <a:pt x="78740" y="1071880"/>
                    <a:pt x="80010" y="1050290"/>
                    <a:pt x="81280" y="1000760"/>
                  </a:cubicBezTo>
                  <a:lnTo>
                    <a:pt x="82550" y="977900"/>
                  </a:lnTo>
                  <a:lnTo>
                    <a:pt x="85090" y="957580"/>
                  </a:lnTo>
                  <a:cubicBezTo>
                    <a:pt x="87630" y="933450"/>
                    <a:pt x="87630" y="902970"/>
                    <a:pt x="86360" y="877570"/>
                  </a:cubicBezTo>
                  <a:lnTo>
                    <a:pt x="88900" y="877570"/>
                  </a:lnTo>
                  <a:cubicBezTo>
                    <a:pt x="87630" y="871220"/>
                    <a:pt x="87630" y="866140"/>
                    <a:pt x="87630" y="861060"/>
                  </a:cubicBezTo>
                  <a:lnTo>
                    <a:pt x="87630" y="859168"/>
                  </a:lnTo>
                  <a:lnTo>
                    <a:pt x="83820" y="859168"/>
                  </a:lnTo>
                  <a:lnTo>
                    <a:pt x="78740" y="859168"/>
                  </a:lnTo>
                  <a:lnTo>
                    <a:pt x="83820" y="859168"/>
                  </a:lnTo>
                  <a:cubicBezTo>
                    <a:pt x="83820" y="859168"/>
                    <a:pt x="83820" y="859168"/>
                    <a:pt x="82550" y="859168"/>
                  </a:cubicBezTo>
                  <a:lnTo>
                    <a:pt x="91440" y="859168"/>
                  </a:lnTo>
                  <a:lnTo>
                    <a:pt x="91440" y="859168"/>
                  </a:lnTo>
                  <a:lnTo>
                    <a:pt x="86360" y="859168"/>
                  </a:lnTo>
                  <a:cubicBezTo>
                    <a:pt x="87630" y="859168"/>
                    <a:pt x="87630" y="859168"/>
                    <a:pt x="88900" y="859168"/>
                  </a:cubicBezTo>
                  <a:cubicBezTo>
                    <a:pt x="90170" y="859168"/>
                    <a:pt x="91440" y="859168"/>
                    <a:pt x="92710" y="859168"/>
                  </a:cubicBezTo>
                  <a:lnTo>
                    <a:pt x="93980" y="859168"/>
                  </a:lnTo>
                  <a:cubicBezTo>
                    <a:pt x="95250" y="859168"/>
                    <a:pt x="92710" y="859168"/>
                    <a:pt x="91440" y="859168"/>
                  </a:cubicBezTo>
                  <a:cubicBezTo>
                    <a:pt x="88900" y="859168"/>
                    <a:pt x="86360" y="859168"/>
                    <a:pt x="88900" y="859168"/>
                  </a:cubicBezTo>
                  <a:lnTo>
                    <a:pt x="88900" y="859168"/>
                  </a:lnTo>
                  <a:cubicBezTo>
                    <a:pt x="87630" y="859168"/>
                    <a:pt x="87630" y="859168"/>
                    <a:pt x="86360" y="859168"/>
                  </a:cubicBezTo>
                  <a:cubicBezTo>
                    <a:pt x="86360" y="859168"/>
                    <a:pt x="87630" y="859168"/>
                    <a:pt x="87630" y="859168"/>
                  </a:cubicBezTo>
                  <a:cubicBezTo>
                    <a:pt x="88900" y="859168"/>
                    <a:pt x="91440" y="859168"/>
                    <a:pt x="86360" y="859168"/>
                  </a:cubicBezTo>
                  <a:lnTo>
                    <a:pt x="95250" y="859168"/>
                  </a:lnTo>
                  <a:lnTo>
                    <a:pt x="95250" y="859168"/>
                  </a:lnTo>
                  <a:cubicBezTo>
                    <a:pt x="95250" y="859168"/>
                    <a:pt x="93980" y="859168"/>
                    <a:pt x="87630" y="859168"/>
                  </a:cubicBezTo>
                  <a:cubicBezTo>
                    <a:pt x="85090" y="859168"/>
                    <a:pt x="83820" y="859168"/>
                    <a:pt x="81280" y="859168"/>
                  </a:cubicBezTo>
                  <a:cubicBezTo>
                    <a:pt x="81280" y="859168"/>
                    <a:pt x="81280" y="859168"/>
                    <a:pt x="80010" y="859168"/>
                  </a:cubicBezTo>
                  <a:cubicBezTo>
                    <a:pt x="78740" y="859168"/>
                    <a:pt x="80010" y="859168"/>
                    <a:pt x="80010" y="859168"/>
                  </a:cubicBezTo>
                  <a:cubicBezTo>
                    <a:pt x="81280" y="859168"/>
                    <a:pt x="82550" y="859168"/>
                    <a:pt x="85090" y="859168"/>
                  </a:cubicBezTo>
                  <a:cubicBezTo>
                    <a:pt x="88900" y="859168"/>
                    <a:pt x="90170" y="859168"/>
                    <a:pt x="90170" y="859168"/>
                  </a:cubicBezTo>
                  <a:lnTo>
                    <a:pt x="90170" y="859168"/>
                  </a:lnTo>
                  <a:lnTo>
                    <a:pt x="88900" y="859168"/>
                  </a:lnTo>
                  <a:cubicBezTo>
                    <a:pt x="85090" y="859168"/>
                    <a:pt x="81280" y="859168"/>
                    <a:pt x="81280" y="859168"/>
                  </a:cubicBezTo>
                  <a:lnTo>
                    <a:pt x="82550" y="859168"/>
                  </a:lnTo>
                  <a:lnTo>
                    <a:pt x="82550" y="859168"/>
                  </a:lnTo>
                  <a:cubicBezTo>
                    <a:pt x="83820" y="859168"/>
                    <a:pt x="85090" y="859168"/>
                    <a:pt x="91440" y="859168"/>
                  </a:cubicBezTo>
                  <a:cubicBezTo>
                    <a:pt x="99060" y="859168"/>
                    <a:pt x="99060" y="859168"/>
                    <a:pt x="101600" y="859168"/>
                  </a:cubicBezTo>
                  <a:lnTo>
                    <a:pt x="102870" y="859168"/>
                  </a:lnTo>
                  <a:lnTo>
                    <a:pt x="99060" y="859168"/>
                  </a:lnTo>
                  <a:cubicBezTo>
                    <a:pt x="92710" y="859168"/>
                    <a:pt x="92710" y="859168"/>
                    <a:pt x="92710" y="859168"/>
                  </a:cubicBezTo>
                  <a:cubicBezTo>
                    <a:pt x="92710" y="859168"/>
                    <a:pt x="90170" y="859168"/>
                    <a:pt x="83820" y="859168"/>
                  </a:cubicBezTo>
                  <a:lnTo>
                    <a:pt x="85090" y="859168"/>
                  </a:lnTo>
                  <a:lnTo>
                    <a:pt x="87630" y="859168"/>
                  </a:lnTo>
                  <a:cubicBezTo>
                    <a:pt x="91440" y="859168"/>
                    <a:pt x="88900" y="859168"/>
                    <a:pt x="85090" y="859168"/>
                  </a:cubicBezTo>
                  <a:cubicBezTo>
                    <a:pt x="81280" y="859168"/>
                    <a:pt x="77470" y="859168"/>
                    <a:pt x="78740" y="859168"/>
                  </a:cubicBezTo>
                  <a:cubicBezTo>
                    <a:pt x="80010" y="859168"/>
                    <a:pt x="80010" y="859168"/>
                    <a:pt x="81280" y="859168"/>
                  </a:cubicBezTo>
                  <a:lnTo>
                    <a:pt x="85090" y="859168"/>
                  </a:lnTo>
                  <a:lnTo>
                    <a:pt x="81280" y="859168"/>
                  </a:lnTo>
                  <a:lnTo>
                    <a:pt x="81280" y="859168"/>
                  </a:lnTo>
                  <a:lnTo>
                    <a:pt x="83820" y="859168"/>
                  </a:lnTo>
                  <a:lnTo>
                    <a:pt x="82550" y="859168"/>
                  </a:lnTo>
                  <a:lnTo>
                    <a:pt x="87630" y="859168"/>
                  </a:lnTo>
                  <a:lnTo>
                    <a:pt x="82550" y="859168"/>
                  </a:lnTo>
                  <a:cubicBezTo>
                    <a:pt x="81280" y="859168"/>
                    <a:pt x="78740" y="859168"/>
                    <a:pt x="77470" y="859168"/>
                  </a:cubicBezTo>
                  <a:lnTo>
                    <a:pt x="81280" y="859168"/>
                  </a:lnTo>
                  <a:cubicBezTo>
                    <a:pt x="90170" y="859168"/>
                    <a:pt x="88900" y="859168"/>
                    <a:pt x="87630" y="859168"/>
                  </a:cubicBezTo>
                  <a:cubicBezTo>
                    <a:pt x="86360" y="859168"/>
                    <a:pt x="86360" y="859168"/>
                    <a:pt x="85090" y="859168"/>
                  </a:cubicBezTo>
                  <a:lnTo>
                    <a:pt x="90170" y="853440"/>
                  </a:lnTo>
                  <a:cubicBezTo>
                    <a:pt x="88900" y="852170"/>
                    <a:pt x="88900" y="848360"/>
                    <a:pt x="90170" y="845820"/>
                  </a:cubicBezTo>
                  <a:lnTo>
                    <a:pt x="73660" y="845820"/>
                  </a:lnTo>
                  <a:lnTo>
                    <a:pt x="90170" y="845820"/>
                  </a:lnTo>
                  <a:cubicBezTo>
                    <a:pt x="93980" y="825500"/>
                    <a:pt x="95250" y="802640"/>
                    <a:pt x="96520" y="775970"/>
                  </a:cubicBezTo>
                  <a:cubicBezTo>
                    <a:pt x="97790" y="755650"/>
                    <a:pt x="97790" y="734060"/>
                    <a:pt x="100330" y="708660"/>
                  </a:cubicBezTo>
                  <a:lnTo>
                    <a:pt x="87630" y="707390"/>
                  </a:lnTo>
                  <a:cubicBezTo>
                    <a:pt x="86360" y="711200"/>
                    <a:pt x="86360" y="718820"/>
                    <a:pt x="83820" y="728980"/>
                  </a:cubicBezTo>
                  <a:cubicBezTo>
                    <a:pt x="82550" y="734060"/>
                    <a:pt x="82550" y="741680"/>
                    <a:pt x="81280" y="749300"/>
                  </a:cubicBezTo>
                  <a:cubicBezTo>
                    <a:pt x="81280" y="735330"/>
                    <a:pt x="81280" y="718820"/>
                    <a:pt x="78740" y="697230"/>
                  </a:cubicBezTo>
                  <a:cubicBezTo>
                    <a:pt x="83820" y="690880"/>
                    <a:pt x="83820" y="673100"/>
                    <a:pt x="82550" y="635000"/>
                  </a:cubicBezTo>
                  <a:lnTo>
                    <a:pt x="82550" y="624840"/>
                  </a:lnTo>
                  <a:lnTo>
                    <a:pt x="91440" y="627380"/>
                  </a:lnTo>
                  <a:lnTo>
                    <a:pt x="91440" y="617220"/>
                  </a:lnTo>
                  <a:cubicBezTo>
                    <a:pt x="90170" y="586740"/>
                    <a:pt x="87630" y="576580"/>
                    <a:pt x="85090" y="566420"/>
                  </a:cubicBezTo>
                  <a:cubicBezTo>
                    <a:pt x="83820" y="561340"/>
                    <a:pt x="82550" y="554990"/>
                    <a:pt x="81280" y="546100"/>
                  </a:cubicBezTo>
                  <a:cubicBezTo>
                    <a:pt x="82550" y="499110"/>
                    <a:pt x="87630" y="486410"/>
                    <a:pt x="92710" y="476250"/>
                  </a:cubicBezTo>
                  <a:lnTo>
                    <a:pt x="93980" y="473710"/>
                  </a:lnTo>
                  <a:lnTo>
                    <a:pt x="93980" y="471170"/>
                  </a:lnTo>
                  <a:cubicBezTo>
                    <a:pt x="93980" y="441960"/>
                    <a:pt x="93980" y="438150"/>
                    <a:pt x="87630" y="436880"/>
                  </a:cubicBezTo>
                  <a:cubicBezTo>
                    <a:pt x="85090" y="436880"/>
                    <a:pt x="83820" y="436880"/>
                    <a:pt x="82550" y="438150"/>
                  </a:cubicBezTo>
                  <a:lnTo>
                    <a:pt x="82550" y="430530"/>
                  </a:lnTo>
                  <a:cubicBezTo>
                    <a:pt x="85090" y="364490"/>
                    <a:pt x="82550" y="316230"/>
                    <a:pt x="78740" y="242570"/>
                  </a:cubicBezTo>
                  <a:lnTo>
                    <a:pt x="77470" y="229870"/>
                  </a:lnTo>
                  <a:cubicBezTo>
                    <a:pt x="83820" y="229870"/>
                    <a:pt x="83820" y="223520"/>
                    <a:pt x="85090" y="220980"/>
                  </a:cubicBezTo>
                  <a:lnTo>
                    <a:pt x="85090" y="219710"/>
                  </a:lnTo>
                  <a:lnTo>
                    <a:pt x="81280" y="194310"/>
                  </a:lnTo>
                  <a:lnTo>
                    <a:pt x="83820" y="198120"/>
                  </a:lnTo>
                  <a:lnTo>
                    <a:pt x="82550" y="171450"/>
                  </a:lnTo>
                  <a:cubicBezTo>
                    <a:pt x="81280" y="154940"/>
                    <a:pt x="80010" y="151130"/>
                    <a:pt x="77470" y="147320"/>
                  </a:cubicBezTo>
                  <a:cubicBezTo>
                    <a:pt x="76200" y="144780"/>
                    <a:pt x="73660" y="142240"/>
                    <a:pt x="72390" y="111760"/>
                  </a:cubicBezTo>
                  <a:lnTo>
                    <a:pt x="72390" y="109220"/>
                  </a:lnTo>
                  <a:cubicBezTo>
                    <a:pt x="69850" y="102870"/>
                    <a:pt x="71120" y="87630"/>
                    <a:pt x="72390" y="77470"/>
                  </a:cubicBezTo>
                  <a:lnTo>
                    <a:pt x="83820" y="78740"/>
                  </a:lnTo>
                  <a:lnTo>
                    <a:pt x="109220" y="81280"/>
                  </a:lnTo>
                  <a:cubicBezTo>
                    <a:pt x="129540" y="82550"/>
                    <a:pt x="148590" y="81280"/>
                    <a:pt x="163830" y="80010"/>
                  </a:cubicBezTo>
                  <a:lnTo>
                    <a:pt x="163830" y="83820"/>
                  </a:lnTo>
                  <a:lnTo>
                    <a:pt x="168910" y="86360"/>
                  </a:lnTo>
                  <a:lnTo>
                    <a:pt x="217170" y="82550"/>
                  </a:lnTo>
                  <a:cubicBezTo>
                    <a:pt x="261620" y="80010"/>
                    <a:pt x="269240" y="78740"/>
                    <a:pt x="314960" y="73660"/>
                  </a:cubicBezTo>
                  <a:cubicBezTo>
                    <a:pt x="346710" y="76200"/>
                    <a:pt x="377190" y="78740"/>
                    <a:pt x="408940" y="77470"/>
                  </a:cubicBezTo>
                  <a:cubicBezTo>
                    <a:pt x="419100" y="78740"/>
                    <a:pt x="431800" y="80010"/>
                    <a:pt x="448310" y="80010"/>
                  </a:cubicBezTo>
                  <a:lnTo>
                    <a:pt x="448310" y="77470"/>
                  </a:lnTo>
                  <a:lnTo>
                    <a:pt x="450850" y="77470"/>
                  </a:lnTo>
                  <a:cubicBezTo>
                    <a:pt x="452120" y="78740"/>
                    <a:pt x="453390" y="78740"/>
                    <a:pt x="454660" y="80010"/>
                  </a:cubicBezTo>
                  <a:lnTo>
                    <a:pt x="457200" y="80010"/>
                  </a:lnTo>
                  <a:cubicBezTo>
                    <a:pt x="468630" y="77470"/>
                    <a:pt x="481330" y="76200"/>
                    <a:pt x="496570" y="74930"/>
                  </a:cubicBezTo>
                  <a:lnTo>
                    <a:pt x="514350" y="82550"/>
                  </a:lnTo>
                  <a:lnTo>
                    <a:pt x="519430" y="78740"/>
                  </a:lnTo>
                  <a:lnTo>
                    <a:pt x="635000" y="85090"/>
                  </a:lnTo>
                  <a:cubicBezTo>
                    <a:pt x="652780" y="82550"/>
                    <a:pt x="670560" y="81280"/>
                    <a:pt x="687070" y="78740"/>
                  </a:cubicBezTo>
                  <a:cubicBezTo>
                    <a:pt x="712470" y="78740"/>
                    <a:pt x="736600" y="80010"/>
                    <a:pt x="762000" y="80010"/>
                  </a:cubicBezTo>
                  <a:lnTo>
                    <a:pt x="762000" y="85090"/>
                  </a:lnTo>
                  <a:lnTo>
                    <a:pt x="812800" y="81280"/>
                  </a:lnTo>
                  <a:cubicBezTo>
                    <a:pt x="821690" y="81280"/>
                    <a:pt x="830580" y="81280"/>
                    <a:pt x="840740" y="82550"/>
                  </a:cubicBezTo>
                  <a:lnTo>
                    <a:pt x="840740" y="85090"/>
                  </a:lnTo>
                  <a:cubicBezTo>
                    <a:pt x="868761" y="83820"/>
                    <a:pt x="895960" y="85090"/>
                    <a:pt x="928017" y="85090"/>
                  </a:cubicBezTo>
                  <a:lnTo>
                    <a:pt x="950360" y="85090"/>
                  </a:lnTo>
                  <a:lnTo>
                    <a:pt x="941617" y="80010"/>
                  </a:lnTo>
                  <a:cubicBezTo>
                    <a:pt x="947445" y="80010"/>
                    <a:pt x="951331" y="81280"/>
                    <a:pt x="956188" y="81280"/>
                  </a:cubicBezTo>
                  <a:cubicBezTo>
                    <a:pt x="959103" y="81280"/>
                    <a:pt x="962017" y="82550"/>
                    <a:pt x="964931" y="82550"/>
                  </a:cubicBezTo>
                  <a:lnTo>
                    <a:pt x="966874" y="82550"/>
                  </a:lnTo>
                  <a:cubicBezTo>
                    <a:pt x="969788" y="81280"/>
                    <a:pt x="973674" y="80010"/>
                    <a:pt x="975617" y="77470"/>
                  </a:cubicBezTo>
                  <a:lnTo>
                    <a:pt x="975617" y="78740"/>
                  </a:lnTo>
                  <a:cubicBezTo>
                    <a:pt x="997959" y="83820"/>
                    <a:pt x="1013502" y="82550"/>
                    <a:pt x="1026130" y="78740"/>
                  </a:cubicBezTo>
                  <a:lnTo>
                    <a:pt x="1028073" y="78740"/>
                  </a:lnTo>
                  <a:cubicBezTo>
                    <a:pt x="1074701" y="78740"/>
                    <a:pt x="1127158" y="78740"/>
                    <a:pt x="1138815" y="86360"/>
                  </a:cubicBezTo>
                  <a:lnTo>
                    <a:pt x="1140757" y="86360"/>
                  </a:lnTo>
                  <a:cubicBezTo>
                    <a:pt x="1158243" y="86360"/>
                    <a:pt x="1162129" y="86360"/>
                    <a:pt x="1163100" y="80010"/>
                  </a:cubicBezTo>
                  <a:lnTo>
                    <a:pt x="1170871" y="80010"/>
                  </a:lnTo>
                  <a:lnTo>
                    <a:pt x="1183500" y="83820"/>
                  </a:lnTo>
                  <a:lnTo>
                    <a:pt x="1195157" y="78740"/>
                  </a:lnTo>
                  <a:cubicBezTo>
                    <a:pt x="1200985" y="78740"/>
                    <a:pt x="1206814" y="78740"/>
                    <a:pt x="1210700" y="80010"/>
                  </a:cubicBezTo>
                  <a:lnTo>
                    <a:pt x="1210700" y="88900"/>
                  </a:lnTo>
                  <a:cubicBezTo>
                    <a:pt x="1234985" y="91440"/>
                    <a:pt x="1270927" y="90170"/>
                    <a:pt x="1297156" y="88900"/>
                  </a:cubicBezTo>
                  <a:cubicBezTo>
                    <a:pt x="1308813" y="88900"/>
                    <a:pt x="1319498" y="87630"/>
                    <a:pt x="1325327" y="87630"/>
                  </a:cubicBezTo>
                  <a:lnTo>
                    <a:pt x="1325327" y="85090"/>
                  </a:lnTo>
                  <a:lnTo>
                    <a:pt x="1404983" y="85090"/>
                  </a:lnTo>
                  <a:lnTo>
                    <a:pt x="1404983" y="87630"/>
                  </a:lnTo>
                  <a:cubicBezTo>
                    <a:pt x="1407897" y="86360"/>
                    <a:pt x="1410811" y="86360"/>
                    <a:pt x="1412754" y="85090"/>
                  </a:cubicBezTo>
                  <a:lnTo>
                    <a:pt x="1438983" y="85090"/>
                  </a:lnTo>
                  <a:cubicBezTo>
                    <a:pt x="1507953" y="85090"/>
                    <a:pt x="1579838" y="85090"/>
                    <a:pt x="1642980" y="81280"/>
                  </a:cubicBezTo>
                  <a:lnTo>
                    <a:pt x="1646866" y="81280"/>
                  </a:lnTo>
                  <a:cubicBezTo>
                    <a:pt x="1653666" y="81280"/>
                    <a:pt x="1659494" y="80010"/>
                    <a:pt x="1666294" y="80010"/>
                  </a:cubicBezTo>
                  <a:lnTo>
                    <a:pt x="1699322" y="77470"/>
                  </a:lnTo>
                  <a:lnTo>
                    <a:pt x="1692522" y="74930"/>
                  </a:lnTo>
                  <a:lnTo>
                    <a:pt x="1707094" y="74930"/>
                  </a:lnTo>
                  <a:cubicBezTo>
                    <a:pt x="1711951" y="78740"/>
                    <a:pt x="1720693" y="81280"/>
                    <a:pt x="1726522" y="83820"/>
                  </a:cubicBezTo>
                  <a:lnTo>
                    <a:pt x="1727493" y="77470"/>
                  </a:lnTo>
                  <a:lnTo>
                    <a:pt x="1728465" y="82550"/>
                  </a:lnTo>
                  <a:cubicBezTo>
                    <a:pt x="1731379" y="81280"/>
                    <a:pt x="1749836" y="82550"/>
                    <a:pt x="1765379" y="82550"/>
                  </a:cubicBezTo>
                  <a:lnTo>
                    <a:pt x="1810064" y="82550"/>
                  </a:lnTo>
                  <a:lnTo>
                    <a:pt x="1810064" y="78740"/>
                  </a:lnTo>
                  <a:cubicBezTo>
                    <a:pt x="1813950" y="78740"/>
                    <a:pt x="1816864" y="78740"/>
                    <a:pt x="1820749" y="77470"/>
                  </a:cubicBezTo>
                  <a:lnTo>
                    <a:pt x="1821721" y="77470"/>
                  </a:lnTo>
                  <a:cubicBezTo>
                    <a:pt x="1832406" y="76200"/>
                    <a:pt x="1844064" y="74930"/>
                    <a:pt x="1857663" y="73660"/>
                  </a:cubicBezTo>
                  <a:cubicBezTo>
                    <a:pt x="1856692" y="74930"/>
                    <a:pt x="1856692" y="76200"/>
                    <a:pt x="1855720" y="77470"/>
                  </a:cubicBezTo>
                  <a:cubicBezTo>
                    <a:pt x="1854749" y="83820"/>
                    <a:pt x="1860578" y="87630"/>
                    <a:pt x="1863492" y="88900"/>
                  </a:cubicBezTo>
                  <a:lnTo>
                    <a:pt x="1865435" y="88900"/>
                  </a:lnTo>
                  <a:cubicBezTo>
                    <a:pt x="1891663" y="90170"/>
                    <a:pt x="1896520" y="88900"/>
                    <a:pt x="1900406" y="85090"/>
                  </a:cubicBezTo>
                  <a:cubicBezTo>
                    <a:pt x="1901377" y="83820"/>
                    <a:pt x="1903320" y="82550"/>
                    <a:pt x="1925662" y="83820"/>
                  </a:cubicBezTo>
                  <a:lnTo>
                    <a:pt x="1927605" y="83820"/>
                  </a:lnTo>
                  <a:cubicBezTo>
                    <a:pt x="1930520" y="82550"/>
                    <a:pt x="1932462" y="81280"/>
                    <a:pt x="1933434" y="80010"/>
                  </a:cubicBezTo>
                  <a:cubicBezTo>
                    <a:pt x="1958691" y="78740"/>
                    <a:pt x="1967433" y="77470"/>
                    <a:pt x="1974233" y="76200"/>
                  </a:cubicBezTo>
                  <a:lnTo>
                    <a:pt x="1998519" y="78740"/>
                  </a:lnTo>
                  <a:cubicBezTo>
                    <a:pt x="2007261" y="80010"/>
                    <a:pt x="2012118" y="80010"/>
                    <a:pt x="2015033" y="81280"/>
                  </a:cubicBezTo>
                  <a:lnTo>
                    <a:pt x="2015033" y="90170"/>
                  </a:lnTo>
                  <a:lnTo>
                    <a:pt x="2130632" y="92710"/>
                  </a:lnTo>
                  <a:lnTo>
                    <a:pt x="2126746" y="91440"/>
                  </a:lnTo>
                  <a:cubicBezTo>
                    <a:pt x="2134517" y="90170"/>
                    <a:pt x="2150060" y="87630"/>
                    <a:pt x="2160745" y="87630"/>
                  </a:cubicBezTo>
                  <a:cubicBezTo>
                    <a:pt x="2184060" y="85090"/>
                    <a:pt x="2193774" y="83820"/>
                    <a:pt x="2197806" y="81280"/>
                  </a:cubicBezTo>
                  <a:lnTo>
                    <a:pt x="2207966" y="81280"/>
                  </a:lnTo>
                  <a:lnTo>
                    <a:pt x="2210506" y="85090"/>
                  </a:lnTo>
                  <a:lnTo>
                    <a:pt x="2210506" y="63500"/>
                  </a:lnTo>
                  <a:lnTo>
                    <a:pt x="2213046" y="63500"/>
                  </a:lnTo>
                  <a:lnTo>
                    <a:pt x="2211776" y="85090"/>
                  </a:lnTo>
                  <a:lnTo>
                    <a:pt x="2215585" y="83820"/>
                  </a:lnTo>
                  <a:cubicBezTo>
                    <a:pt x="2221935" y="82550"/>
                    <a:pt x="2247335" y="81280"/>
                    <a:pt x="2274006" y="80010"/>
                  </a:cubicBezTo>
                  <a:lnTo>
                    <a:pt x="2274006" y="85090"/>
                  </a:lnTo>
                  <a:cubicBezTo>
                    <a:pt x="2298135" y="86360"/>
                    <a:pt x="2318456" y="85090"/>
                    <a:pt x="2338776" y="82550"/>
                  </a:cubicBezTo>
                  <a:cubicBezTo>
                    <a:pt x="2365446" y="80010"/>
                    <a:pt x="2392116" y="77470"/>
                    <a:pt x="2428946" y="82550"/>
                  </a:cubicBezTo>
                  <a:cubicBezTo>
                    <a:pt x="2437835" y="82550"/>
                    <a:pt x="2450535" y="85090"/>
                    <a:pt x="2463235" y="86360"/>
                  </a:cubicBezTo>
                  <a:cubicBezTo>
                    <a:pt x="2491176" y="90170"/>
                    <a:pt x="2501335" y="91440"/>
                    <a:pt x="2506416" y="86360"/>
                  </a:cubicBezTo>
                  <a:lnTo>
                    <a:pt x="2507685" y="85090"/>
                  </a:lnTo>
                  <a:cubicBezTo>
                    <a:pt x="2515306" y="85090"/>
                    <a:pt x="2522926" y="85090"/>
                    <a:pt x="2531816" y="83820"/>
                  </a:cubicBezTo>
                  <a:cubicBezTo>
                    <a:pt x="2554676" y="82550"/>
                    <a:pt x="2577535" y="81280"/>
                    <a:pt x="2604206" y="85090"/>
                  </a:cubicBezTo>
                  <a:lnTo>
                    <a:pt x="2606746" y="85090"/>
                  </a:lnTo>
                  <a:cubicBezTo>
                    <a:pt x="2608016" y="85090"/>
                    <a:pt x="2609285" y="85090"/>
                    <a:pt x="2609285" y="83820"/>
                  </a:cubicBezTo>
                  <a:lnTo>
                    <a:pt x="2623256" y="86360"/>
                  </a:lnTo>
                  <a:cubicBezTo>
                    <a:pt x="2635956" y="88900"/>
                    <a:pt x="2658816" y="87630"/>
                    <a:pt x="2679135" y="86360"/>
                  </a:cubicBezTo>
                  <a:cubicBezTo>
                    <a:pt x="2689296" y="86360"/>
                    <a:pt x="2700726" y="85090"/>
                    <a:pt x="2707076" y="85090"/>
                  </a:cubicBezTo>
                  <a:lnTo>
                    <a:pt x="2708346" y="90170"/>
                  </a:lnTo>
                  <a:cubicBezTo>
                    <a:pt x="2729935" y="83820"/>
                    <a:pt x="2756606" y="83820"/>
                    <a:pt x="2787085" y="85090"/>
                  </a:cubicBezTo>
                  <a:cubicBezTo>
                    <a:pt x="2811216" y="86360"/>
                    <a:pt x="2839156" y="86360"/>
                    <a:pt x="2868365" y="83820"/>
                  </a:cubicBezTo>
                  <a:lnTo>
                    <a:pt x="2864556" y="87630"/>
                  </a:lnTo>
                  <a:lnTo>
                    <a:pt x="2887415" y="85090"/>
                  </a:lnTo>
                  <a:cubicBezTo>
                    <a:pt x="2889956" y="85090"/>
                    <a:pt x="2892496" y="85090"/>
                    <a:pt x="2896306" y="83820"/>
                  </a:cubicBezTo>
                  <a:lnTo>
                    <a:pt x="2897576" y="90170"/>
                  </a:lnTo>
                  <a:cubicBezTo>
                    <a:pt x="2914085" y="88900"/>
                    <a:pt x="2930596" y="87630"/>
                    <a:pt x="2952185" y="88900"/>
                  </a:cubicBezTo>
                  <a:lnTo>
                    <a:pt x="2955996" y="88900"/>
                  </a:lnTo>
                  <a:lnTo>
                    <a:pt x="2966156" y="90170"/>
                  </a:lnTo>
                  <a:lnTo>
                    <a:pt x="2966156" y="109220"/>
                  </a:lnTo>
                  <a:lnTo>
                    <a:pt x="2978856" y="109220"/>
                  </a:lnTo>
                  <a:lnTo>
                    <a:pt x="2978856" y="115570"/>
                  </a:lnTo>
                  <a:cubicBezTo>
                    <a:pt x="2977585" y="129540"/>
                    <a:pt x="2976315" y="138430"/>
                    <a:pt x="2973776" y="148590"/>
                  </a:cubicBezTo>
                  <a:lnTo>
                    <a:pt x="2973776" y="151130"/>
                  </a:lnTo>
                  <a:cubicBezTo>
                    <a:pt x="2968696" y="176530"/>
                    <a:pt x="2964885" y="201930"/>
                    <a:pt x="2966156" y="271780"/>
                  </a:cubicBezTo>
                  <a:lnTo>
                    <a:pt x="2969965" y="271780"/>
                  </a:lnTo>
                  <a:cubicBezTo>
                    <a:pt x="2968696" y="293370"/>
                    <a:pt x="2967426" y="311150"/>
                    <a:pt x="2964885" y="321310"/>
                  </a:cubicBezTo>
                  <a:cubicBezTo>
                    <a:pt x="2964885" y="369570"/>
                    <a:pt x="2966156" y="372110"/>
                    <a:pt x="2972506" y="372110"/>
                  </a:cubicBezTo>
                  <a:cubicBezTo>
                    <a:pt x="2972506" y="384810"/>
                    <a:pt x="2973776" y="394970"/>
                    <a:pt x="2976315" y="407670"/>
                  </a:cubicBezTo>
                  <a:cubicBezTo>
                    <a:pt x="2977585" y="417830"/>
                    <a:pt x="2980126" y="429260"/>
                    <a:pt x="2980126" y="443230"/>
                  </a:cubicBezTo>
                  <a:lnTo>
                    <a:pt x="2975046" y="443230"/>
                  </a:lnTo>
                  <a:lnTo>
                    <a:pt x="2975046" y="449580"/>
                  </a:lnTo>
                  <a:cubicBezTo>
                    <a:pt x="2972506" y="513080"/>
                    <a:pt x="2976315" y="520700"/>
                    <a:pt x="2980126" y="528320"/>
                  </a:cubicBezTo>
                  <a:cubicBezTo>
                    <a:pt x="2981396" y="530860"/>
                    <a:pt x="2982665" y="534670"/>
                    <a:pt x="2983935" y="544830"/>
                  </a:cubicBezTo>
                  <a:lnTo>
                    <a:pt x="2975046" y="546100"/>
                  </a:lnTo>
                  <a:close/>
                  <a:moveTo>
                    <a:pt x="2978856" y="756920"/>
                  </a:moveTo>
                  <a:lnTo>
                    <a:pt x="2976315" y="751840"/>
                  </a:lnTo>
                  <a:lnTo>
                    <a:pt x="2977585" y="745490"/>
                  </a:lnTo>
                  <a:cubicBezTo>
                    <a:pt x="2978856" y="750570"/>
                    <a:pt x="2978856" y="754380"/>
                    <a:pt x="2978856" y="756920"/>
                  </a:cubicBezTo>
                  <a:close/>
                  <a:moveTo>
                    <a:pt x="73660" y="963930"/>
                  </a:moveTo>
                  <a:lnTo>
                    <a:pt x="76200" y="969010"/>
                  </a:lnTo>
                  <a:lnTo>
                    <a:pt x="74930" y="975360"/>
                  </a:lnTo>
                  <a:cubicBezTo>
                    <a:pt x="73660" y="971550"/>
                    <a:pt x="73660" y="967740"/>
                    <a:pt x="73660" y="963930"/>
                  </a:cubicBezTo>
                  <a:close/>
                  <a:moveTo>
                    <a:pt x="3014415" y="628650"/>
                  </a:moveTo>
                  <a:lnTo>
                    <a:pt x="3014415" y="619760"/>
                  </a:lnTo>
                  <a:cubicBezTo>
                    <a:pt x="3014415" y="623570"/>
                    <a:pt x="3015685" y="626110"/>
                    <a:pt x="3015685" y="628650"/>
                  </a:cubicBezTo>
                  <a:lnTo>
                    <a:pt x="3014415" y="628650"/>
                  </a:lnTo>
                  <a:close/>
                  <a:moveTo>
                    <a:pt x="3043626" y="859168"/>
                  </a:moveTo>
                  <a:lnTo>
                    <a:pt x="3039815" y="859168"/>
                  </a:lnTo>
                  <a:cubicBezTo>
                    <a:pt x="3041085" y="859168"/>
                    <a:pt x="3042356" y="859168"/>
                    <a:pt x="3043626" y="859168"/>
                  </a:cubicBezTo>
                  <a:close/>
                </a:path>
              </a:pathLst>
            </a:custGeom>
            <a:solidFill>
              <a:srgbClr val="5F1A1F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653531" y="694748"/>
            <a:ext cx="1912956" cy="1865132"/>
          </a:xfrm>
          <a:custGeom>
            <a:avLst/>
            <a:gdLst/>
            <a:ahLst/>
            <a:cxnLst/>
            <a:rect l="l" t="t" r="r" b="b"/>
            <a:pathLst>
              <a:path w="1912956" h="1865132">
                <a:moveTo>
                  <a:pt x="0" y="0"/>
                </a:moveTo>
                <a:lnTo>
                  <a:pt x="1912956" y="0"/>
                </a:lnTo>
                <a:lnTo>
                  <a:pt x="1912956" y="1865132"/>
                </a:lnTo>
                <a:lnTo>
                  <a:pt x="0" y="18651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382487" y="668810"/>
            <a:ext cx="13295504" cy="96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5600" b="1" i="1" spc="112">
                <a:solidFill>
                  <a:srgbClr val="5F1A1F"/>
                </a:solidFill>
                <a:latin typeface="Frunchy Sage Bold Italics"/>
                <a:ea typeface="Frunchy Sage Bold Italics"/>
                <a:cs typeface="Frunchy Sage Bold Italics"/>
                <a:sym typeface="Frunchy Sage Bold Italics"/>
              </a:rPr>
              <a:t>Put the following words in order. Start from the smallest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487529" y="2554760"/>
            <a:ext cx="3069945" cy="106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 b="1">
                <a:solidFill>
                  <a:srgbClr val="FF0099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CENTURY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341529" y="4437547"/>
            <a:ext cx="1899724" cy="1136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9"/>
              </a:lnSpc>
              <a:spcBef>
                <a:spcPct val="0"/>
              </a:spcBef>
            </a:pPr>
            <a:r>
              <a:rPr lang="en-US" sz="9999">
                <a:solidFill>
                  <a:srgbClr val="FFDF2B"/>
                </a:solidFill>
                <a:latin typeface="Moontime"/>
                <a:ea typeface="Moontime"/>
                <a:cs typeface="Moontime"/>
                <a:sym typeface="Moontime"/>
              </a:rPr>
              <a:t>hour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54611" y="2817016"/>
            <a:ext cx="5978779" cy="807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0"/>
              </a:lnSpc>
            </a:pPr>
            <a:r>
              <a:rPr lang="en-US" sz="600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Minute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133389" y="6468305"/>
            <a:ext cx="2570776" cy="64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0"/>
              </a:lnSpc>
            </a:pPr>
            <a:r>
              <a:rPr lang="en-US" sz="5000" spc="-25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Second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486036" y="3829880"/>
            <a:ext cx="9320941" cy="1136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9"/>
              </a:lnSpc>
              <a:spcBef>
                <a:spcPct val="0"/>
              </a:spcBef>
            </a:pPr>
            <a:r>
              <a:rPr lang="en-US" sz="9999">
                <a:solidFill>
                  <a:srgbClr val="FFDF2B"/>
                </a:solidFill>
                <a:latin typeface="Moontime"/>
                <a:ea typeface="Moontime"/>
                <a:cs typeface="Moontime"/>
                <a:sym typeface="Moontime"/>
              </a:rPr>
              <a:t>Decade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54835" y="5890454"/>
            <a:ext cx="10043902" cy="106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 b="1">
                <a:solidFill>
                  <a:srgbClr val="FF0099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MILLENNIUM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2232362" y="6033329"/>
            <a:ext cx="9081850" cy="1079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FF83A8"/>
                </a:solidFill>
                <a:latin typeface="Nickainley"/>
                <a:ea typeface="Nickainley"/>
                <a:cs typeface="Nickainley"/>
                <a:sym typeface="Nickainley"/>
              </a:rPr>
              <a:t>Week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71901" y="8027022"/>
            <a:ext cx="2271490" cy="1079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FF83A8"/>
                </a:solidFill>
                <a:latin typeface="Nickainley"/>
                <a:ea typeface="Nickainley"/>
                <a:cs typeface="Nickainley"/>
                <a:sym typeface="Nickainley"/>
              </a:rPr>
              <a:t>Day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487529" y="8026884"/>
            <a:ext cx="1628775" cy="106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  <a:spcBef>
                <a:spcPct val="0"/>
              </a:spcBef>
            </a:pPr>
            <a:r>
              <a:rPr lang="en-US" sz="8000" b="1">
                <a:solidFill>
                  <a:srgbClr val="000000"/>
                </a:solidFill>
                <a:latin typeface="Big Shoulders Display Bold"/>
                <a:ea typeface="Big Shoulders Display Bold"/>
                <a:cs typeface="Big Shoulders Display Bold"/>
                <a:sym typeface="Big Shoulders Display Bold"/>
              </a:rPr>
              <a:t>YEAR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42693" y="8296898"/>
            <a:ext cx="3731742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>
                <a:solidFill>
                  <a:srgbClr val="FFDF2B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MONTH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800618">
            <a:off x="15864690" y="7512587"/>
            <a:ext cx="1900975" cy="2686891"/>
          </a:xfrm>
          <a:custGeom>
            <a:avLst/>
            <a:gdLst/>
            <a:ahLst/>
            <a:cxnLst/>
            <a:rect l="l" t="t" r="r" b="b"/>
            <a:pathLst>
              <a:path w="1900975" h="2686891">
                <a:moveTo>
                  <a:pt x="0" y="0"/>
                </a:moveTo>
                <a:lnTo>
                  <a:pt x="1900975" y="0"/>
                </a:lnTo>
                <a:lnTo>
                  <a:pt x="1900975" y="2686891"/>
                </a:lnTo>
                <a:lnTo>
                  <a:pt x="0" y="2686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963058">
            <a:off x="241260" y="127102"/>
            <a:ext cx="1900975" cy="2686891"/>
          </a:xfrm>
          <a:custGeom>
            <a:avLst/>
            <a:gdLst/>
            <a:ahLst/>
            <a:cxnLst/>
            <a:rect l="l" t="t" r="r" b="b"/>
            <a:pathLst>
              <a:path w="1900975" h="2686891">
                <a:moveTo>
                  <a:pt x="0" y="0"/>
                </a:moveTo>
                <a:lnTo>
                  <a:pt x="1900975" y="0"/>
                </a:lnTo>
                <a:lnTo>
                  <a:pt x="1900975" y="2686891"/>
                </a:lnTo>
                <a:lnTo>
                  <a:pt x="0" y="2686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841135">
            <a:off x="15481152" y="703896"/>
            <a:ext cx="2664569" cy="1288683"/>
          </a:xfrm>
          <a:custGeom>
            <a:avLst/>
            <a:gdLst/>
            <a:ahLst/>
            <a:cxnLst/>
            <a:rect l="l" t="t" r="r" b="b"/>
            <a:pathLst>
              <a:path w="2664569" h="1288683">
                <a:moveTo>
                  <a:pt x="0" y="0"/>
                </a:moveTo>
                <a:lnTo>
                  <a:pt x="2664569" y="0"/>
                </a:lnTo>
                <a:lnTo>
                  <a:pt x="2664569" y="1288683"/>
                </a:lnTo>
                <a:lnTo>
                  <a:pt x="0" y="12886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841135">
            <a:off x="142279" y="8590899"/>
            <a:ext cx="2664569" cy="1288683"/>
          </a:xfrm>
          <a:custGeom>
            <a:avLst/>
            <a:gdLst/>
            <a:ahLst/>
            <a:cxnLst/>
            <a:rect l="l" t="t" r="r" b="b"/>
            <a:pathLst>
              <a:path w="2664569" h="1288683">
                <a:moveTo>
                  <a:pt x="0" y="0"/>
                </a:moveTo>
                <a:lnTo>
                  <a:pt x="2664569" y="0"/>
                </a:lnTo>
                <a:lnTo>
                  <a:pt x="2664569" y="1288682"/>
                </a:lnTo>
                <a:lnTo>
                  <a:pt x="0" y="12886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093616" y="3285342"/>
            <a:ext cx="12383508" cy="581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99"/>
              </a:lnSpc>
            </a:pPr>
            <a:r>
              <a:rPr lang="en-US" sz="7499" spc="74">
                <a:solidFill>
                  <a:srgbClr val="DFD4BA"/>
                </a:solidFill>
                <a:latin typeface="Frunchy Sage"/>
                <a:ea typeface="Frunchy Sage"/>
                <a:cs typeface="Frunchy Sage"/>
                <a:sym typeface="Frunchy Sage"/>
              </a:rPr>
              <a:t>One way to measure and organize time is to label groups of years, dividing it into blocks of time.</a:t>
            </a:r>
          </a:p>
          <a:p>
            <a:pPr algn="ctr">
              <a:lnSpc>
                <a:spcPts val="8999"/>
              </a:lnSpc>
            </a:pPr>
            <a:r>
              <a:rPr lang="en-US" sz="7499" spc="74">
                <a:solidFill>
                  <a:srgbClr val="DFD4BA"/>
                </a:solidFill>
                <a:latin typeface="Frunchy Sage"/>
                <a:ea typeface="Frunchy Sage"/>
                <a:cs typeface="Frunchy Sage"/>
                <a:sym typeface="Frunchy Sage"/>
              </a:rPr>
              <a:t>For Example, a group of 10 years is called a decade...etc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45739" y="1181100"/>
            <a:ext cx="10077693" cy="1060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 i="1">
                <a:solidFill>
                  <a:srgbClr val="EFEBE0"/>
                </a:solidFill>
                <a:latin typeface="Vintage Rotter"/>
                <a:ea typeface="Vintage Rotter"/>
                <a:cs typeface="Vintage Rotter"/>
                <a:sym typeface="Vintage Rotter"/>
              </a:rPr>
              <a:t>How do we organize time?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0877" y="616184"/>
            <a:ext cx="16720463" cy="9080414"/>
          </a:xfrm>
          <a:prstGeom prst="rect">
            <a:avLst/>
          </a:prstGeom>
          <a:solidFill>
            <a:srgbClr val="AD9472"/>
          </a:solidFill>
        </p:spPr>
      </p:sp>
      <p:grpSp>
        <p:nvGrpSpPr>
          <p:cNvPr id="3" name="Group 3"/>
          <p:cNvGrpSpPr/>
          <p:nvPr/>
        </p:nvGrpSpPr>
        <p:grpSpPr>
          <a:xfrm>
            <a:off x="206353" y="224856"/>
            <a:ext cx="17849512" cy="9837288"/>
            <a:chOff x="0" y="0"/>
            <a:chExt cx="6295575" cy="3469640"/>
          </a:xfrm>
        </p:grpSpPr>
        <p:sp>
          <p:nvSpPr>
            <p:cNvPr id="4" name="Freeform 4"/>
            <p:cNvSpPr/>
            <p:nvPr/>
          </p:nvSpPr>
          <p:spPr>
            <a:xfrm>
              <a:off x="0" y="-2540"/>
              <a:ext cx="6295575" cy="3472180"/>
            </a:xfrm>
            <a:custGeom>
              <a:avLst/>
              <a:gdLst/>
              <a:ahLst/>
              <a:cxnLst/>
              <a:rect l="l" t="t" r="r" b="b"/>
              <a:pathLst>
                <a:path w="6295575" h="3472180">
                  <a:moveTo>
                    <a:pt x="6293035" y="1087120"/>
                  </a:moveTo>
                  <a:lnTo>
                    <a:pt x="6295575" y="1071880"/>
                  </a:lnTo>
                  <a:lnTo>
                    <a:pt x="6289225" y="1075690"/>
                  </a:lnTo>
                  <a:lnTo>
                    <a:pt x="6289225" y="1051560"/>
                  </a:lnTo>
                  <a:cubicBezTo>
                    <a:pt x="6289225" y="1050290"/>
                    <a:pt x="6287955" y="1046480"/>
                    <a:pt x="6286685" y="1041400"/>
                  </a:cubicBezTo>
                  <a:lnTo>
                    <a:pt x="6286685" y="1038860"/>
                  </a:lnTo>
                  <a:lnTo>
                    <a:pt x="6285415" y="1038860"/>
                  </a:lnTo>
                  <a:cubicBezTo>
                    <a:pt x="6284145" y="1033780"/>
                    <a:pt x="6280335" y="1033780"/>
                    <a:pt x="6279065" y="1033780"/>
                  </a:cubicBezTo>
                  <a:cubicBezTo>
                    <a:pt x="6279065" y="993140"/>
                    <a:pt x="6280335" y="951230"/>
                    <a:pt x="6281605" y="910590"/>
                  </a:cubicBezTo>
                  <a:cubicBezTo>
                    <a:pt x="6281605" y="899160"/>
                    <a:pt x="6282875" y="889000"/>
                    <a:pt x="6282875" y="877570"/>
                  </a:cubicBezTo>
                  <a:lnTo>
                    <a:pt x="6286685" y="877570"/>
                  </a:lnTo>
                  <a:lnTo>
                    <a:pt x="6286685" y="847090"/>
                  </a:lnTo>
                  <a:lnTo>
                    <a:pt x="6290495" y="847090"/>
                  </a:lnTo>
                  <a:lnTo>
                    <a:pt x="6290495" y="816610"/>
                  </a:lnTo>
                  <a:cubicBezTo>
                    <a:pt x="6293035" y="781050"/>
                    <a:pt x="6295575" y="726440"/>
                    <a:pt x="6293035" y="692150"/>
                  </a:cubicBezTo>
                  <a:cubicBezTo>
                    <a:pt x="6294305" y="674370"/>
                    <a:pt x="6291765" y="652780"/>
                    <a:pt x="6290495" y="641350"/>
                  </a:cubicBezTo>
                  <a:lnTo>
                    <a:pt x="6291765" y="641350"/>
                  </a:lnTo>
                  <a:lnTo>
                    <a:pt x="6287955" y="542290"/>
                  </a:lnTo>
                  <a:lnTo>
                    <a:pt x="6289225" y="541020"/>
                  </a:lnTo>
                  <a:lnTo>
                    <a:pt x="6289225" y="537210"/>
                  </a:lnTo>
                  <a:cubicBezTo>
                    <a:pt x="6289225" y="502920"/>
                    <a:pt x="6287955" y="468630"/>
                    <a:pt x="6287955" y="431800"/>
                  </a:cubicBezTo>
                  <a:cubicBezTo>
                    <a:pt x="6285415" y="361950"/>
                    <a:pt x="6284145" y="290830"/>
                    <a:pt x="6290495" y="213360"/>
                  </a:cubicBezTo>
                  <a:lnTo>
                    <a:pt x="6290495" y="207010"/>
                  </a:lnTo>
                  <a:cubicBezTo>
                    <a:pt x="6289225" y="191770"/>
                    <a:pt x="6289225" y="176530"/>
                    <a:pt x="6289225" y="158750"/>
                  </a:cubicBezTo>
                  <a:lnTo>
                    <a:pt x="6289225" y="80010"/>
                  </a:lnTo>
                  <a:lnTo>
                    <a:pt x="6294305" y="59690"/>
                  </a:lnTo>
                  <a:lnTo>
                    <a:pt x="6294305" y="8890"/>
                  </a:lnTo>
                  <a:lnTo>
                    <a:pt x="6287955" y="8890"/>
                  </a:lnTo>
                  <a:cubicBezTo>
                    <a:pt x="6249855" y="8890"/>
                    <a:pt x="6193975" y="7620"/>
                    <a:pt x="6178735" y="7620"/>
                  </a:cubicBezTo>
                  <a:cubicBezTo>
                    <a:pt x="6150795" y="7620"/>
                    <a:pt x="6135555" y="7620"/>
                    <a:pt x="6127935" y="8890"/>
                  </a:cubicBezTo>
                  <a:cubicBezTo>
                    <a:pt x="6094915" y="0"/>
                    <a:pt x="6016175" y="1270"/>
                    <a:pt x="5939975" y="3810"/>
                  </a:cubicBezTo>
                  <a:cubicBezTo>
                    <a:pt x="5901875" y="5080"/>
                    <a:pt x="5865045" y="5080"/>
                    <a:pt x="5839645" y="3810"/>
                  </a:cubicBezTo>
                  <a:lnTo>
                    <a:pt x="5835835" y="3810"/>
                  </a:lnTo>
                  <a:lnTo>
                    <a:pt x="5833295" y="10160"/>
                  </a:lnTo>
                  <a:cubicBezTo>
                    <a:pt x="5782495" y="10160"/>
                    <a:pt x="5732965" y="11430"/>
                    <a:pt x="5668195" y="13970"/>
                  </a:cubicBezTo>
                  <a:lnTo>
                    <a:pt x="5656765" y="13970"/>
                  </a:lnTo>
                  <a:lnTo>
                    <a:pt x="5658035" y="16510"/>
                  </a:lnTo>
                  <a:lnTo>
                    <a:pt x="5625015" y="16510"/>
                  </a:lnTo>
                  <a:lnTo>
                    <a:pt x="5625015" y="21590"/>
                  </a:lnTo>
                  <a:cubicBezTo>
                    <a:pt x="5602155" y="21590"/>
                    <a:pt x="5578025" y="20320"/>
                    <a:pt x="5551355" y="19050"/>
                  </a:cubicBezTo>
                  <a:cubicBezTo>
                    <a:pt x="5528495" y="17780"/>
                    <a:pt x="5505635" y="17780"/>
                    <a:pt x="5482775" y="16510"/>
                  </a:cubicBezTo>
                  <a:lnTo>
                    <a:pt x="5482775" y="15240"/>
                  </a:lnTo>
                  <a:cubicBezTo>
                    <a:pt x="5475155" y="13970"/>
                    <a:pt x="5466265" y="13970"/>
                    <a:pt x="5458645" y="12700"/>
                  </a:cubicBezTo>
                  <a:lnTo>
                    <a:pt x="5457375" y="44450"/>
                  </a:lnTo>
                  <a:lnTo>
                    <a:pt x="5453565" y="44450"/>
                  </a:lnTo>
                  <a:lnTo>
                    <a:pt x="5453565" y="13970"/>
                  </a:lnTo>
                  <a:cubicBezTo>
                    <a:pt x="5345548" y="10160"/>
                    <a:pt x="5209368" y="12700"/>
                    <a:pt x="5076510" y="15240"/>
                  </a:cubicBezTo>
                  <a:cubicBezTo>
                    <a:pt x="4940329" y="17780"/>
                    <a:pt x="4810793" y="20320"/>
                    <a:pt x="4691220" y="16510"/>
                  </a:cubicBezTo>
                  <a:cubicBezTo>
                    <a:pt x="4634755" y="17780"/>
                    <a:pt x="4591576" y="17780"/>
                    <a:pt x="4555041" y="16510"/>
                  </a:cubicBezTo>
                  <a:lnTo>
                    <a:pt x="4555041" y="15240"/>
                  </a:lnTo>
                  <a:lnTo>
                    <a:pt x="4442111" y="12700"/>
                  </a:lnTo>
                  <a:lnTo>
                    <a:pt x="4442111" y="16510"/>
                  </a:lnTo>
                  <a:cubicBezTo>
                    <a:pt x="4405575" y="16510"/>
                    <a:pt x="4365717" y="17780"/>
                    <a:pt x="4322538" y="17780"/>
                  </a:cubicBezTo>
                  <a:lnTo>
                    <a:pt x="4295966" y="12700"/>
                  </a:lnTo>
                  <a:lnTo>
                    <a:pt x="4279359" y="12700"/>
                  </a:lnTo>
                  <a:cubicBezTo>
                    <a:pt x="4236180" y="11430"/>
                    <a:pt x="4216252" y="11430"/>
                    <a:pt x="4209608" y="19050"/>
                  </a:cubicBezTo>
                  <a:lnTo>
                    <a:pt x="4209608" y="21590"/>
                  </a:lnTo>
                  <a:cubicBezTo>
                    <a:pt x="4193001" y="22860"/>
                    <a:pt x="4176394" y="22860"/>
                    <a:pt x="4163108" y="24130"/>
                  </a:cubicBezTo>
                  <a:cubicBezTo>
                    <a:pt x="4129894" y="19050"/>
                    <a:pt x="4086715" y="20320"/>
                    <a:pt x="4036892" y="20320"/>
                  </a:cubicBezTo>
                  <a:cubicBezTo>
                    <a:pt x="3987071" y="21590"/>
                    <a:pt x="3933928" y="21590"/>
                    <a:pt x="3897391" y="16510"/>
                  </a:cubicBezTo>
                  <a:lnTo>
                    <a:pt x="3894070" y="15240"/>
                  </a:lnTo>
                  <a:lnTo>
                    <a:pt x="3887427" y="15240"/>
                  </a:lnTo>
                  <a:cubicBezTo>
                    <a:pt x="3870820" y="16510"/>
                    <a:pt x="3804390" y="17780"/>
                    <a:pt x="3741283" y="19050"/>
                  </a:cubicBezTo>
                  <a:cubicBezTo>
                    <a:pt x="3681496" y="20320"/>
                    <a:pt x="3615067" y="21590"/>
                    <a:pt x="3561924" y="22860"/>
                  </a:cubicBezTo>
                  <a:cubicBezTo>
                    <a:pt x="3551960" y="20320"/>
                    <a:pt x="3532031" y="19050"/>
                    <a:pt x="3508780" y="19050"/>
                  </a:cubicBezTo>
                  <a:cubicBezTo>
                    <a:pt x="3432387" y="20320"/>
                    <a:pt x="3346029" y="21590"/>
                    <a:pt x="3239742" y="21590"/>
                  </a:cubicBezTo>
                  <a:lnTo>
                    <a:pt x="3236421" y="20320"/>
                  </a:lnTo>
                  <a:lnTo>
                    <a:pt x="3219814" y="21590"/>
                  </a:lnTo>
                  <a:cubicBezTo>
                    <a:pt x="3150063" y="21590"/>
                    <a:pt x="3080312" y="20320"/>
                    <a:pt x="3010562" y="20320"/>
                  </a:cubicBezTo>
                  <a:lnTo>
                    <a:pt x="3010562" y="17780"/>
                  </a:lnTo>
                  <a:cubicBezTo>
                    <a:pt x="2990633" y="19050"/>
                    <a:pt x="2970704" y="19050"/>
                    <a:pt x="2954097" y="20320"/>
                  </a:cubicBezTo>
                  <a:lnTo>
                    <a:pt x="2927525" y="20320"/>
                  </a:lnTo>
                  <a:cubicBezTo>
                    <a:pt x="2764773" y="19050"/>
                    <a:pt x="2595379" y="17780"/>
                    <a:pt x="2422663" y="17780"/>
                  </a:cubicBezTo>
                  <a:lnTo>
                    <a:pt x="2416020" y="17780"/>
                  </a:lnTo>
                  <a:lnTo>
                    <a:pt x="2406056" y="22860"/>
                  </a:lnTo>
                  <a:lnTo>
                    <a:pt x="2406056" y="27940"/>
                  </a:lnTo>
                  <a:lnTo>
                    <a:pt x="2399413" y="27940"/>
                  </a:lnTo>
                  <a:lnTo>
                    <a:pt x="2193482" y="16510"/>
                  </a:lnTo>
                  <a:cubicBezTo>
                    <a:pt x="2163589" y="16510"/>
                    <a:pt x="2146982" y="19050"/>
                    <a:pt x="2127053" y="20320"/>
                  </a:cubicBezTo>
                  <a:cubicBezTo>
                    <a:pt x="2097160" y="22860"/>
                    <a:pt x="2070588" y="26670"/>
                    <a:pt x="1984230" y="21590"/>
                  </a:cubicBezTo>
                  <a:lnTo>
                    <a:pt x="1984230" y="24130"/>
                  </a:lnTo>
                  <a:lnTo>
                    <a:pt x="1774978" y="24130"/>
                  </a:lnTo>
                  <a:cubicBezTo>
                    <a:pt x="1532511" y="24130"/>
                    <a:pt x="1253509" y="24130"/>
                    <a:pt x="1037614" y="19050"/>
                  </a:cubicBezTo>
                  <a:lnTo>
                    <a:pt x="947935" y="17780"/>
                  </a:lnTo>
                  <a:lnTo>
                    <a:pt x="984471" y="24130"/>
                  </a:lnTo>
                  <a:lnTo>
                    <a:pt x="964542" y="24130"/>
                  </a:lnTo>
                  <a:cubicBezTo>
                    <a:pt x="878184" y="21590"/>
                    <a:pt x="848360" y="20320"/>
                    <a:pt x="840740" y="24130"/>
                  </a:cubicBezTo>
                  <a:lnTo>
                    <a:pt x="840740" y="21590"/>
                  </a:lnTo>
                  <a:cubicBezTo>
                    <a:pt x="839470" y="21590"/>
                    <a:pt x="839470" y="21590"/>
                    <a:pt x="838200" y="22860"/>
                  </a:cubicBezTo>
                  <a:cubicBezTo>
                    <a:pt x="836930" y="22860"/>
                    <a:pt x="835660" y="21590"/>
                    <a:pt x="833120" y="21590"/>
                  </a:cubicBezTo>
                  <a:lnTo>
                    <a:pt x="833120" y="15240"/>
                  </a:lnTo>
                  <a:cubicBezTo>
                    <a:pt x="797560" y="16510"/>
                    <a:pt x="768350" y="16510"/>
                    <a:pt x="742950" y="15240"/>
                  </a:cubicBezTo>
                  <a:cubicBezTo>
                    <a:pt x="713740" y="13970"/>
                    <a:pt x="687070" y="13970"/>
                    <a:pt x="659130" y="16510"/>
                  </a:cubicBezTo>
                  <a:cubicBezTo>
                    <a:pt x="657860" y="15240"/>
                    <a:pt x="656590" y="12700"/>
                    <a:pt x="652780" y="11430"/>
                  </a:cubicBezTo>
                  <a:lnTo>
                    <a:pt x="650240" y="11430"/>
                  </a:lnTo>
                  <a:cubicBezTo>
                    <a:pt x="646430" y="11430"/>
                    <a:pt x="643890" y="12700"/>
                    <a:pt x="641350" y="12700"/>
                  </a:cubicBezTo>
                  <a:lnTo>
                    <a:pt x="641350" y="7620"/>
                  </a:lnTo>
                  <a:cubicBezTo>
                    <a:pt x="572770" y="7620"/>
                    <a:pt x="551180" y="15240"/>
                    <a:pt x="541020" y="21590"/>
                  </a:cubicBezTo>
                  <a:cubicBezTo>
                    <a:pt x="486410" y="20320"/>
                    <a:pt x="438150" y="19050"/>
                    <a:pt x="391160" y="15240"/>
                  </a:cubicBezTo>
                  <a:lnTo>
                    <a:pt x="391160" y="20320"/>
                  </a:lnTo>
                  <a:lnTo>
                    <a:pt x="373380" y="20320"/>
                  </a:lnTo>
                  <a:lnTo>
                    <a:pt x="373380" y="22860"/>
                  </a:lnTo>
                  <a:lnTo>
                    <a:pt x="298450" y="22860"/>
                  </a:lnTo>
                  <a:lnTo>
                    <a:pt x="251460" y="19050"/>
                  </a:lnTo>
                  <a:lnTo>
                    <a:pt x="250190" y="19050"/>
                  </a:lnTo>
                  <a:cubicBezTo>
                    <a:pt x="240030" y="22860"/>
                    <a:pt x="205740" y="22860"/>
                    <a:pt x="173990" y="22860"/>
                  </a:cubicBezTo>
                  <a:cubicBezTo>
                    <a:pt x="146050" y="22860"/>
                    <a:pt x="120650" y="22860"/>
                    <a:pt x="107950" y="25400"/>
                  </a:cubicBezTo>
                  <a:lnTo>
                    <a:pt x="100330" y="27940"/>
                  </a:lnTo>
                  <a:lnTo>
                    <a:pt x="45720" y="27940"/>
                  </a:lnTo>
                  <a:lnTo>
                    <a:pt x="45720" y="34290"/>
                  </a:lnTo>
                  <a:lnTo>
                    <a:pt x="29210" y="34290"/>
                  </a:lnTo>
                  <a:lnTo>
                    <a:pt x="29210" y="40640"/>
                  </a:lnTo>
                  <a:cubicBezTo>
                    <a:pt x="29210" y="50800"/>
                    <a:pt x="29210" y="62230"/>
                    <a:pt x="27940" y="76200"/>
                  </a:cubicBezTo>
                  <a:lnTo>
                    <a:pt x="27940" y="87630"/>
                  </a:lnTo>
                  <a:cubicBezTo>
                    <a:pt x="27940" y="97790"/>
                    <a:pt x="27940" y="105410"/>
                    <a:pt x="26670" y="114300"/>
                  </a:cubicBezTo>
                  <a:lnTo>
                    <a:pt x="25400" y="130810"/>
                  </a:lnTo>
                  <a:cubicBezTo>
                    <a:pt x="21590" y="194310"/>
                    <a:pt x="22860" y="208280"/>
                    <a:pt x="22860" y="222250"/>
                  </a:cubicBezTo>
                  <a:cubicBezTo>
                    <a:pt x="24130" y="236220"/>
                    <a:pt x="24130" y="248920"/>
                    <a:pt x="20320" y="311150"/>
                  </a:cubicBezTo>
                  <a:lnTo>
                    <a:pt x="19050" y="328930"/>
                  </a:lnTo>
                  <a:lnTo>
                    <a:pt x="30480" y="316230"/>
                  </a:lnTo>
                  <a:cubicBezTo>
                    <a:pt x="31750" y="328930"/>
                    <a:pt x="29210" y="356870"/>
                    <a:pt x="27940" y="378460"/>
                  </a:cubicBezTo>
                  <a:cubicBezTo>
                    <a:pt x="26670" y="412750"/>
                    <a:pt x="22860" y="450850"/>
                    <a:pt x="25400" y="485140"/>
                  </a:cubicBezTo>
                  <a:lnTo>
                    <a:pt x="16510" y="457200"/>
                  </a:lnTo>
                  <a:lnTo>
                    <a:pt x="17780" y="504190"/>
                  </a:lnTo>
                  <a:cubicBezTo>
                    <a:pt x="17780" y="519430"/>
                    <a:pt x="19050" y="535940"/>
                    <a:pt x="19050" y="552450"/>
                  </a:cubicBezTo>
                  <a:cubicBezTo>
                    <a:pt x="16510" y="565150"/>
                    <a:pt x="13970" y="577850"/>
                    <a:pt x="12700" y="588010"/>
                  </a:cubicBezTo>
                  <a:lnTo>
                    <a:pt x="7620" y="588010"/>
                  </a:lnTo>
                  <a:cubicBezTo>
                    <a:pt x="3810" y="640080"/>
                    <a:pt x="5080" y="643890"/>
                    <a:pt x="8890" y="647700"/>
                  </a:cubicBezTo>
                  <a:cubicBezTo>
                    <a:pt x="10160" y="648970"/>
                    <a:pt x="12700" y="650240"/>
                    <a:pt x="13970" y="650240"/>
                  </a:cubicBezTo>
                  <a:cubicBezTo>
                    <a:pt x="15240" y="652780"/>
                    <a:pt x="16510" y="659130"/>
                    <a:pt x="16510" y="675640"/>
                  </a:cubicBezTo>
                  <a:cubicBezTo>
                    <a:pt x="15240" y="675640"/>
                    <a:pt x="13970" y="675640"/>
                    <a:pt x="11430" y="676910"/>
                  </a:cubicBezTo>
                  <a:cubicBezTo>
                    <a:pt x="6350" y="679450"/>
                    <a:pt x="5080" y="685800"/>
                    <a:pt x="5080" y="712470"/>
                  </a:cubicBezTo>
                  <a:cubicBezTo>
                    <a:pt x="3810" y="722630"/>
                    <a:pt x="5080" y="748030"/>
                    <a:pt x="7620" y="779780"/>
                  </a:cubicBezTo>
                  <a:cubicBezTo>
                    <a:pt x="8890" y="800100"/>
                    <a:pt x="10160" y="822960"/>
                    <a:pt x="11430" y="845820"/>
                  </a:cubicBezTo>
                  <a:lnTo>
                    <a:pt x="38100" y="845820"/>
                  </a:lnTo>
                  <a:lnTo>
                    <a:pt x="11430" y="845820"/>
                  </a:lnTo>
                  <a:lnTo>
                    <a:pt x="11430" y="857250"/>
                  </a:lnTo>
                  <a:cubicBezTo>
                    <a:pt x="7620" y="861060"/>
                    <a:pt x="6350" y="873760"/>
                    <a:pt x="6350" y="929640"/>
                  </a:cubicBezTo>
                  <a:lnTo>
                    <a:pt x="10160" y="929640"/>
                  </a:lnTo>
                  <a:lnTo>
                    <a:pt x="10160" y="935990"/>
                  </a:lnTo>
                  <a:lnTo>
                    <a:pt x="19050" y="937260"/>
                  </a:lnTo>
                  <a:lnTo>
                    <a:pt x="19050" y="955040"/>
                  </a:lnTo>
                  <a:lnTo>
                    <a:pt x="12700" y="955040"/>
                  </a:lnTo>
                  <a:lnTo>
                    <a:pt x="16510" y="1005840"/>
                  </a:lnTo>
                  <a:lnTo>
                    <a:pt x="16510" y="1013460"/>
                  </a:lnTo>
                  <a:cubicBezTo>
                    <a:pt x="13970" y="1060450"/>
                    <a:pt x="10160" y="1108710"/>
                    <a:pt x="16510" y="1141730"/>
                  </a:cubicBezTo>
                  <a:cubicBezTo>
                    <a:pt x="16510" y="1144270"/>
                    <a:pt x="16510" y="1145540"/>
                    <a:pt x="15240" y="1146810"/>
                  </a:cubicBezTo>
                  <a:lnTo>
                    <a:pt x="12700" y="1148080"/>
                  </a:lnTo>
                  <a:lnTo>
                    <a:pt x="12700" y="1153160"/>
                  </a:lnTo>
                  <a:cubicBezTo>
                    <a:pt x="13970" y="1165860"/>
                    <a:pt x="13970" y="1184910"/>
                    <a:pt x="15240" y="1205230"/>
                  </a:cubicBezTo>
                  <a:cubicBezTo>
                    <a:pt x="16510" y="1245870"/>
                    <a:pt x="19050" y="1291590"/>
                    <a:pt x="21590" y="1313180"/>
                  </a:cubicBezTo>
                  <a:cubicBezTo>
                    <a:pt x="21590" y="1315720"/>
                    <a:pt x="20320" y="1318260"/>
                    <a:pt x="20320" y="1319530"/>
                  </a:cubicBezTo>
                  <a:cubicBezTo>
                    <a:pt x="20320" y="1320800"/>
                    <a:pt x="19050" y="1322070"/>
                    <a:pt x="19050" y="1323340"/>
                  </a:cubicBezTo>
                  <a:lnTo>
                    <a:pt x="21590" y="1323340"/>
                  </a:lnTo>
                  <a:lnTo>
                    <a:pt x="21590" y="1324610"/>
                  </a:lnTo>
                  <a:cubicBezTo>
                    <a:pt x="15240" y="1353820"/>
                    <a:pt x="17780" y="1414780"/>
                    <a:pt x="20320" y="1469390"/>
                  </a:cubicBezTo>
                  <a:cubicBezTo>
                    <a:pt x="21590" y="1510030"/>
                    <a:pt x="24130" y="1560830"/>
                    <a:pt x="20320" y="1570990"/>
                  </a:cubicBezTo>
                  <a:lnTo>
                    <a:pt x="16510" y="1570990"/>
                  </a:lnTo>
                  <a:lnTo>
                    <a:pt x="17780" y="1668780"/>
                  </a:lnTo>
                  <a:lnTo>
                    <a:pt x="11430" y="1668780"/>
                  </a:lnTo>
                  <a:cubicBezTo>
                    <a:pt x="11430" y="1680210"/>
                    <a:pt x="10160" y="1690370"/>
                    <a:pt x="10160" y="1700530"/>
                  </a:cubicBezTo>
                  <a:lnTo>
                    <a:pt x="8890" y="1699260"/>
                  </a:lnTo>
                  <a:lnTo>
                    <a:pt x="10160" y="1714500"/>
                  </a:lnTo>
                  <a:lnTo>
                    <a:pt x="10160" y="1718310"/>
                  </a:lnTo>
                  <a:lnTo>
                    <a:pt x="13970" y="1813560"/>
                  </a:lnTo>
                  <a:lnTo>
                    <a:pt x="21590" y="1813560"/>
                  </a:lnTo>
                  <a:cubicBezTo>
                    <a:pt x="22860" y="1819910"/>
                    <a:pt x="22860" y="1826260"/>
                    <a:pt x="24130" y="1831340"/>
                  </a:cubicBezTo>
                  <a:lnTo>
                    <a:pt x="22860" y="1830070"/>
                  </a:lnTo>
                  <a:lnTo>
                    <a:pt x="21590" y="1850390"/>
                  </a:lnTo>
                  <a:cubicBezTo>
                    <a:pt x="20320" y="1870710"/>
                    <a:pt x="20320" y="1887220"/>
                    <a:pt x="20320" y="1902460"/>
                  </a:cubicBezTo>
                  <a:cubicBezTo>
                    <a:pt x="17780" y="1910080"/>
                    <a:pt x="15240" y="1917700"/>
                    <a:pt x="13970" y="1926590"/>
                  </a:cubicBezTo>
                  <a:lnTo>
                    <a:pt x="12700" y="1930400"/>
                  </a:lnTo>
                  <a:lnTo>
                    <a:pt x="12700" y="1932940"/>
                  </a:lnTo>
                  <a:cubicBezTo>
                    <a:pt x="13970" y="1934210"/>
                    <a:pt x="15240" y="1939290"/>
                    <a:pt x="16510" y="1962150"/>
                  </a:cubicBezTo>
                  <a:cubicBezTo>
                    <a:pt x="16510" y="1992630"/>
                    <a:pt x="19050" y="2018030"/>
                    <a:pt x="22860" y="2057400"/>
                  </a:cubicBezTo>
                  <a:lnTo>
                    <a:pt x="12700" y="2094230"/>
                  </a:lnTo>
                  <a:cubicBezTo>
                    <a:pt x="8890" y="2108200"/>
                    <a:pt x="8890" y="2112010"/>
                    <a:pt x="8890" y="2118360"/>
                  </a:cubicBezTo>
                  <a:cubicBezTo>
                    <a:pt x="8890" y="2123440"/>
                    <a:pt x="8890" y="2131060"/>
                    <a:pt x="5080" y="2152650"/>
                  </a:cubicBezTo>
                  <a:lnTo>
                    <a:pt x="8890" y="2153920"/>
                  </a:lnTo>
                  <a:cubicBezTo>
                    <a:pt x="10160" y="2161540"/>
                    <a:pt x="10160" y="2190750"/>
                    <a:pt x="10160" y="2209800"/>
                  </a:cubicBezTo>
                  <a:cubicBezTo>
                    <a:pt x="10160" y="2247900"/>
                    <a:pt x="10160" y="2261870"/>
                    <a:pt x="12700" y="2265680"/>
                  </a:cubicBezTo>
                  <a:cubicBezTo>
                    <a:pt x="10160" y="2283460"/>
                    <a:pt x="8890" y="2299970"/>
                    <a:pt x="8890" y="2317750"/>
                  </a:cubicBezTo>
                  <a:cubicBezTo>
                    <a:pt x="7620" y="2338070"/>
                    <a:pt x="7620" y="2359660"/>
                    <a:pt x="2540" y="2386330"/>
                  </a:cubicBezTo>
                  <a:lnTo>
                    <a:pt x="0" y="2401570"/>
                  </a:lnTo>
                  <a:lnTo>
                    <a:pt x="6350" y="2397760"/>
                  </a:lnTo>
                  <a:lnTo>
                    <a:pt x="6350" y="2421890"/>
                  </a:lnTo>
                  <a:cubicBezTo>
                    <a:pt x="6350" y="2423160"/>
                    <a:pt x="7620" y="2426970"/>
                    <a:pt x="8890" y="2432050"/>
                  </a:cubicBezTo>
                  <a:lnTo>
                    <a:pt x="8890" y="2434590"/>
                  </a:lnTo>
                  <a:lnTo>
                    <a:pt x="10160" y="2434590"/>
                  </a:lnTo>
                  <a:cubicBezTo>
                    <a:pt x="11430" y="2439670"/>
                    <a:pt x="15240" y="2439670"/>
                    <a:pt x="16510" y="2439670"/>
                  </a:cubicBezTo>
                  <a:cubicBezTo>
                    <a:pt x="16510" y="2480310"/>
                    <a:pt x="15240" y="2522220"/>
                    <a:pt x="13970" y="2562860"/>
                  </a:cubicBezTo>
                  <a:cubicBezTo>
                    <a:pt x="13970" y="2574290"/>
                    <a:pt x="12700" y="2584450"/>
                    <a:pt x="12700" y="2595880"/>
                  </a:cubicBezTo>
                  <a:lnTo>
                    <a:pt x="8890" y="2595880"/>
                  </a:lnTo>
                  <a:lnTo>
                    <a:pt x="8890" y="2625090"/>
                  </a:lnTo>
                  <a:lnTo>
                    <a:pt x="6350" y="2625090"/>
                  </a:lnTo>
                  <a:lnTo>
                    <a:pt x="6350" y="2655570"/>
                  </a:lnTo>
                  <a:cubicBezTo>
                    <a:pt x="3810" y="2691130"/>
                    <a:pt x="1270" y="2745740"/>
                    <a:pt x="3810" y="2780030"/>
                  </a:cubicBezTo>
                  <a:cubicBezTo>
                    <a:pt x="2540" y="2797810"/>
                    <a:pt x="5080" y="2819400"/>
                    <a:pt x="6350" y="2830830"/>
                  </a:cubicBezTo>
                  <a:lnTo>
                    <a:pt x="5080" y="2830830"/>
                  </a:lnTo>
                  <a:lnTo>
                    <a:pt x="8890" y="2929890"/>
                  </a:lnTo>
                  <a:lnTo>
                    <a:pt x="7620" y="2931160"/>
                  </a:lnTo>
                  <a:lnTo>
                    <a:pt x="7620" y="2934970"/>
                  </a:lnTo>
                  <a:cubicBezTo>
                    <a:pt x="7620" y="2969260"/>
                    <a:pt x="8890" y="3003550"/>
                    <a:pt x="8890" y="3040380"/>
                  </a:cubicBezTo>
                  <a:cubicBezTo>
                    <a:pt x="11430" y="3110230"/>
                    <a:pt x="12700" y="3181350"/>
                    <a:pt x="6350" y="3258820"/>
                  </a:cubicBezTo>
                  <a:lnTo>
                    <a:pt x="6350" y="3265170"/>
                  </a:lnTo>
                  <a:cubicBezTo>
                    <a:pt x="7620" y="3280410"/>
                    <a:pt x="7620" y="3295650"/>
                    <a:pt x="7620" y="3313430"/>
                  </a:cubicBezTo>
                  <a:lnTo>
                    <a:pt x="7620" y="3392170"/>
                  </a:lnTo>
                  <a:lnTo>
                    <a:pt x="2540" y="3412490"/>
                  </a:lnTo>
                  <a:lnTo>
                    <a:pt x="2540" y="3463290"/>
                  </a:lnTo>
                  <a:lnTo>
                    <a:pt x="8890" y="3463290"/>
                  </a:lnTo>
                  <a:cubicBezTo>
                    <a:pt x="46990" y="3463290"/>
                    <a:pt x="102870" y="3464560"/>
                    <a:pt x="118110" y="3464560"/>
                  </a:cubicBezTo>
                  <a:cubicBezTo>
                    <a:pt x="146050" y="3464560"/>
                    <a:pt x="161290" y="3464560"/>
                    <a:pt x="168910" y="3463290"/>
                  </a:cubicBezTo>
                  <a:cubicBezTo>
                    <a:pt x="189230" y="3468370"/>
                    <a:pt x="227330" y="3469640"/>
                    <a:pt x="271780" y="3469640"/>
                  </a:cubicBezTo>
                  <a:cubicBezTo>
                    <a:pt x="298450" y="3469640"/>
                    <a:pt x="327660" y="3469640"/>
                    <a:pt x="356870" y="3468370"/>
                  </a:cubicBezTo>
                  <a:cubicBezTo>
                    <a:pt x="394970" y="3467100"/>
                    <a:pt x="431800" y="3467100"/>
                    <a:pt x="457200" y="3468370"/>
                  </a:cubicBezTo>
                  <a:lnTo>
                    <a:pt x="461010" y="3468370"/>
                  </a:lnTo>
                  <a:lnTo>
                    <a:pt x="463550" y="3462020"/>
                  </a:lnTo>
                  <a:cubicBezTo>
                    <a:pt x="514350" y="3462020"/>
                    <a:pt x="563880" y="3460750"/>
                    <a:pt x="628650" y="3458210"/>
                  </a:cubicBezTo>
                  <a:lnTo>
                    <a:pt x="640080" y="3458210"/>
                  </a:lnTo>
                  <a:lnTo>
                    <a:pt x="638810" y="3455670"/>
                  </a:lnTo>
                  <a:lnTo>
                    <a:pt x="671830" y="3455670"/>
                  </a:lnTo>
                  <a:lnTo>
                    <a:pt x="671830" y="3450590"/>
                  </a:lnTo>
                  <a:cubicBezTo>
                    <a:pt x="694690" y="3450590"/>
                    <a:pt x="718820" y="3451860"/>
                    <a:pt x="745490" y="3453130"/>
                  </a:cubicBezTo>
                  <a:cubicBezTo>
                    <a:pt x="763270" y="3454400"/>
                    <a:pt x="781050" y="3454400"/>
                    <a:pt x="798830" y="3455670"/>
                  </a:cubicBezTo>
                  <a:lnTo>
                    <a:pt x="798830" y="3467100"/>
                  </a:lnTo>
                  <a:lnTo>
                    <a:pt x="1030971" y="3467100"/>
                  </a:lnTo>
                  <a:cubicBezTo>
                    <a:pt x="1094079" y="3467100"/>
                    <a:pt x="1153865" y="3465830"/>
                    <a:pt x="1216973" y="3464560"/>
                  </a:cubicBezTo>
                  <a:cubicBezTo>
                    <a:pt x="1353153" y="3462020"/>
                    <a:pt x="1482690" y="3459480"/>
                    <a:pt x="1602262" y="3463290"/>
                  </a:cubicBezTo>
                  <a:cubicBezTo>
                    <a:pt x="1658727" y="3462020"/>
                    <a:pt x="1701906" y="3462020"/>
                    <a:pt x="1738442" y="3463290"/>
                  </a:cubicBezTo>
                  <a:lnTo>
                    <a:pt x="1738442" y="3464560"/>
                  </a:lnTo>
                  <a:lnTo>
                    <a:pt x="1761692" y="3464560"/>
                  </a:lnTo>
                  <a:lnTo>
                    <a:pt x="1848050" y="3467100"/>
                  </a:lnTo>
                  <a:lnTo>
                    <a:pt x="1848050" y="3463290"/>
                  </a:lnTo>
                  <a:cubicBezTo>
                    <a:pt x="1884586" y="3463290"/>
                    <a:pt x="1924444" y="3462020"/>
                    <a:pt x="1967623" y="3462020"/>
                  </a:cubicBezTo>
                  <a:lnTo>
                    <a:pt x="1997516" y="3468370"/>
                  </a:lnTo>
                  <a:lnTo>
                    <a:pt x="2017445" y="3468370"/>
                  </a:lnTo>
                  <a:cubicBezTo>
                    <a:pt x="2060624" y="3469640"/>
                    <a:pt x="2080552" y="3469640"/>
                    <a:pt x="2087195" y="3462020"/>
                  </a:cubicBezTo>
                  <a:lnTo>
                    <a:pt x="2087195" y="3459480"/>
                  </a:lnTo>
                  <a:cubicBezTo>
                    <a:pt x="2103803" y="3458210"/>
                    <a:pt x="2120410" y="3458210"/>
                    <a:pt x="2133696" y="3456940"/>
                  </a:cubicBezTo>
                  <a:cubicBezTo>
                    <a:pt x="2166910" y="3462020"/>
                    <a:pt x="2210089" y="3460750"/>
                    <a:pt x="2259911" y="3460750"/>
                  </a:cubicBezTo>
                  <a:cubicBezTo>
                    <a:pt x="2309733" y="3459480"/>
                    <a:pt x="2362877" y="3459480"/>
                    <a:pt x="2399412" y="3464560"/>
                  </a:cubicBezTo>
                  <a:lnTo>
                    <a:pt x="2402734" y="3465830"/>
                  </a:lnTo>
                  <a:lnTo>
                    <a:pt x="2409377" y="3465830"/>
                  </a:lnTo>
                  <a:cubicBezTo>
                    <a:pt x="2425984" y="3464560"/>
                    <a:pt x="2492414" y="3463290"/>
                    <a:pt x="2555521" y="3462020"/>
                  </a:cubicBezTo>
                  <a:cubicBezTo>
                    <a:pt x="2615307" y="3460750"/>
                    <a:pt x="2681737" y="3459480"/>
                    <a:pt x="2734880" y="3458210"/>
                  </a:cubicBezTo>
                  <a:cubicBezTo>
                    <a:pt x="2744844" y="3460750"/>
                    <a:pt x="2768095" y="3462020"/>
                    <a:pt x="2788023" y="3462020"/>
                  </a:cubicBezTo>
                  <a:cubicBezTo>
                    <a:pt x="2864417" y="3460750"/>
                    <a:pt x="2950775" y="3459480"/>
                    <a:pt x="3057062" y="3459480"/>
                  </a:cubicBezTo>
                  <a:lnTo>
                    <a:pt x="3060383" y="3460750"/>
                  </a:lnTo>
                  <a:lnTo>
                    <a:pt x="3076991" y="3459480"/>
                  </a:lnTo>
                  <a:cubicBezTo>
                    <a:pt x="3146741" y="3459480"/>
                    <a:pt x="3216492" y="3460750"/>
                    <a:pt x="3286242" y="3460750"/>
                  </a:cubicBezTo>
                  <a:lnTo>
                    <a:pt x="3286242" y="3463290"/>
                  </a:lnTo>
                  <a:lnTo>
                    <a:pt x="3342708" y="3460750"/>
                  </a:lnTo>
                  <a:lnTo>
                    <a:pt x="3369279" y="3460750"/>
                  </a:lnTo>
                  <a:cubicBezTo>
                    <a:pt x="3532031" y="3462020"/>
                    <a:pt x="3701425" y="3463290"/>
                    <a:pt x="3874141" y="3463290"/>
                  </a:cubicBezTo>
                  <a:lnTo>
                    <a:pt x="3880784" y="3463290"/>
                  </a:lnTo>
                  <a:lnTo>
                    <a:pt x="3890749" y="3458210"/>
                  </a:lnTo>
                  <a:lnTo>
                    <a:pt x="3890749" y="3453130"/>
                  </a:lnTo>
                  <a:lnTo>
                    <a:pt x="3897391" y="3453130"/>
                  </a:lnTo>
                  <a:lnTo>
                    <a:pt x="4103322" y="3464560"/>
                  </a:lnTo>
                  <a:cubicBezTo>
                    <a:pt x="4133215" y="3464560"/>
                    <a:pt x="4149822" y="3462020"/>
                    <a:pt x="4169751" y="3460750"/>
                  </a:cubicBezTo>
                  <a:cubicBezTo>
                    <a:pt x="4199644" y="3458210"/>
                    <a:pt x="4226216" y="3454400"/>
                    <a:pt x="4312574" y="3459480"/>
                  </a:cubicBezTo>
                  <a:lnTo>
                    <a:pt x="4312574" y="3456940"/>
                  </a:lnTo>
                  <a:lnTo>
                    <a:pt x="4518504" y="3456940"/>
                  </a:lnTo>
                  <a:cubicBezTo>
                    <a:pt x="4760971" y="3456940"/>
                    <a:pt x="5039973" y="3456940"/>
                    <a:pt x="5255868" y="3462020"/>
                  </a:cubicBezTo>
                  <a:lnTo>
                    <a:pt x="5345548" y="3463290"/>
                  </a:lnTo>
                  <a:lnTo>
                    <a:pt x="5309012" y="3456940"/>
                  </a:lnTo>
                  <a:lnTo>
                    <a:pt x="5328940" y="3456940"/>
                  </a:lnTo>
                  <a:cubicBezTo>
                    <a:pt x="5411977" y="3459480"/>
                    <a:pt x="5445945" y="3460750"/>
                    <a:pt x="5453565" y="3456940"/>
                  </a:cubicBezTo>
                  <a:lnTo>
                    <a:pt x="5453565" y="3458210"/>
                  </a:lnTo>
                  <a:cubicBezTo>
                    <a:pt x="5454835" y="3458210"/>
                    <a:pt x="5454835" y="3458210"/>
                    <a:pt x="5456105" y="3456940"/>
                  </a:cubicBezTo>
                  <a:cubicBezTo>
                    <a:pt x="5457375" y="3456940"/>
                    <a:pt x="5458645" y="3458210"/>
                    <a:pt x="5461185" y="3458210"/>
                  </a:cubicBezTo>
                  <a:lnTo>
                    <a:pt x="5461185" y="3464560"/>
                  </a:lnTo>
                  <a:cubicBezTo>
                    <a:pt x="5496745" y="3463290"/>
                    <a:pt x="5525955" y="3463290"/>
                    <a:pt x="5551355" y="3464560"/>
                  </a:cubicBezTo>
                  <a:cubicBezTo>
                    <a:pt x="5580565" y="3465830"/>
                    <a:pt x="5607235" y="3465830"/>
                    <a:pt x="5635175" y="3463290"/>
                  </a:cubicBezTo>
                  <a:cubicBezTo>
                    <a:pt x="5636445" y="3464560"/>
                    <a:pt x="5637715" y="3467100"/>
                    <a:pt x="5641525" y="3468370"/>
                  </a:cubicBezTo>
                  <a:lnTo>
                    <a:pt x="5644065" y="3468370"/>
                  </a:lnTo>
                  <a:cubicBezTo>
                    <a:pt x="5647875" y="3468370"/>
                    <a:pt x="5650415" y="3467100"/>
                    <a:pt x="5652955" y="3467100"/>
                  </a:cubicBezTo>
                  <a:lnTo>
                    <a:pt x="5652955" y="3472180"/>
                  </a:lnTo>
                  <a:cubicBezTo>
                    <a:pt x="5721535" y="3472180"/>
                    <a:pt x="5743125" y="3464560"/>
                    <a:pt x="5753285" y="3458210"/>
                  </a:cubicBezTo>
                  <a:cubicBezTo>
                    <a:pt x="5807895" y="3459480"/>
                    <a:pt x="5856155" y="3462020"/>
                    <a:pt x="5903145" y="3465830"/>
                  </a:cubicBezTo>
                  <a:lnTo>
                    <a:pt x="5903145" y="3460750"/>
                  </a:lnTo>
                  <a:lnTo>
                    <a:pt x="5920925" y="3460750"/>
                  </a:lnTo>
                  <a:lnTo>
                    <a:pt x="5920925" y="3456940"/>
                  </a:lnTo>
                  <a:lnTo>
                    <a:pt x="5995855" y="3456940"/>
                  </a:lnTo>
                  <a:lnTo>
                    <a:pt x="6042845" y="3459480"/>
                  </a:lnTo>
                  <a:lnTo>
                    <a:pt x="6044115" y="3459480"/>
                  </a:lnTo>
                  <a:cubicBezTo>
                    <a:pt x="6054275" y="3455670"/>
                    <a:pt x="6088565" y="3455670"/>
                    <a:pt x="6120315" y="3455670"/>
                  </a:cubicBezTo>
                  <a:cubicBezTo>
                    <a:pt x="6148255" y="3455670"/>
                    <a:pt x="6173655" y="3455670"/>
                    <a:pt x="6185085" y="3453130"/>
                  </a:cubicBezTo>
                  <a:lnTo>
                    <a:pt x="6248585" y="3453130"/>
                  </a:lnTo>
                  <a:lnTo>
                    <a:pt x="6248585" y="3446780"/>
                  </a:lnTo>
                  <a:lnTo>
                    <a:pt x="6265095" y="3446780"/>
                  </a:lnTo>
                  <a:lnTo>
                    <a:pt x="6265095" y="3440430"/>
                  </a:lnTo>
                  <a:cubicBezTo>
                    <a:pt x="6265095" y="3430270"/>
                    <a:pt x="6265095" y="3418840"/>
                    <a:pt x="6266365" y="3406140"/>
                  </a:cubicBezTo>
                  <a:lnTo>
                    <a:pt x="6266365" y="3393440"/>
                  </a:lnTo>
                  <a:cubicBezTo>
                    <a:pt x="6266365" y="3383280"/>
                    <a:pt x="6266365" y="3375660"/>
                    <a:pt x="6267635" y="3366770"/>
                  </a:cubicBezTo>
                  <a:lnTo>
                    <a:pt x="6268905" y="3350260"/>
                  </a:lnTo>
                  <a:cubicBezTo>
                    <a:pt x="6272715" y="3286760"/>
                    <a:pt x="6271445" y="3272790"/>
                    <a:pt x="6271445" y="3258820"/>
                  </a:cubicBezTo>
                  <a:cubicBezTo>
                    <a:pt x="6270175" y="3244850"/>
                    <a:pt x="6270175" y="3232150"/>
                    <a:pt x="6273985" y="3169920"/>
                  </a:cubicBezTo>
                  <a:lnTo>
                    <a:pt x="6275255" y="3152140"/>
                  </a:lnTo>
                  <a:lnTo>
                    <a:pt x="6263825" y="3164840"/>
                  </a:lnTo>
                  <a:cubicBezTo>
                    <a:pt x="6262555" y="3152140"/>
                    <a:pt x="6265095" y="3124200"/>
                    <a:pt x="6266365" y="3102610"/>
                  </a:cubicBezTo>
                  <a:cubicBezTo>
                    <a:pt x="6268905" y="3069590"/>
                    <a:pt x="6272715" y="3031490"/>
                    <a:pt x="6270175" y="2997200"/>
                  </a:cubicBezTo>
                  <a:lnTo>
                    <a:pt x="6279065" y="3025140"/>
                  </a:lnTo>
                  <a:lnTo>
                    <a:pt x="6277795" y="2978150"/>
                  </a:lnTo>
                  <a:cubicBezTo>
                    <a:pt x="6277795" y="2962910"/>
                    <a:pt x="6276525" y="2946400"/>
                    <a:pt x="6276525" y="2929890"/>
                  </a:cubicBezTo>
                  <a:cubicBezTo>
                    <a:pt x="6279065" y="2917190"/>
                    <a:pt x="6281605" y="2904490"/>
                    <a:pt x="6282875" y="2894330"/>
                  </a:cubicBezTo>
                  <a:lnTo>
                    <a:pt x="6287955" y="2894330"/>
                  </a:lnTo>
                  <a:cubicBezTo>
                    <a:pt x="6291765" y="2842260"/>
                    <a:pt x="6290495" y="2838450"/>
                    <a:pt x="6286685" y="2834640"/>
                  </a:cubicBezTo>
                  <a:cubicBezTo>
                    <a:pt x="6285415" y="2833370"/>
                    <a:pt x="6282875" y="2832100"/>
                    <a:pt x="6281605" y="2832100"/>
                  </a:cubicBezTo>
                  <a:cubicBezTo>
                    <a:pt x="6280335" y="2829560"/>
                    <a:pt x="6279065" y="2823210"/>
                    <a:pt x="6279065" y="2806700"/>
                  </a:cubicBezTo>
                  <a:cubicBezTo>
                    <a:pt x="6280335" y="2806700"/>
                    <a:pt x="6281605" y="2806700"/>
                    <a:pt x="6284145" y="2805430"/>
                  </a:cubicBezTo>
                  <a:cubicBezTo>
                    <a:pt x="6289225" y="2802890"/>
                    <a:pt x="6290495" y="2796540"/>
                    <a:pt x="6290495" y="2769870"/>
                  </a:cubicBezTo>
                  <a:cubicBezTo>
                    <a:pt x="6291765" y="2759710"/>
                    <a:pt x="6290495" y="2734310"/>
                    <a:pt x="6287955" y="2702560"/>
                  </a:cubicBezTo>
                  <a:cubicBezTo>
                    <a:pt x="6286685" y="2682240"/>
                    <a:pt x="6285415" y="2659380"/>
                    <a:pt x="6284145" y="2636520"/>
                  </a:cubicBezTo>
                  <a:lnTo>
                    <a:pt x="6284145" y="2613660"/>
                  </a:lnTo>
                  <a:cubicBezTo>
                    <a:pt x="6289225" y="2608580"/>
                    <a:pt x="6290495" y="2592070"/>
                    <a:pt x="6289225" y="2543810"/>
                  </a:cubicBezTo>
                  <a:lnTo>
                    <a:pt x="6285415" y="2543810"/>
                  </a:lnTo>
                  <a:lnTo>
                    <a:pt x="6285415" y="2537460"/>
                  </a:lnTo>
                  <a:lnTo>
                    <a:pt x="6276525" y="2536190"/>
                  </a:lnTo>
                  <a:lnTo>
                    <a:pt x="6276525" y="2518410"/>
                  </a:lnTo>
                  <a:lnTo>
                    <a:pt x="6282875" y="2518410"/>
                  </a:lnTo>
                  <a:lnTo>
                    <a:pt x="6279065" y="2467610"/>
                  </a:lnTo>
                  <a:lnTo>
                    <a:pt x="6279065" y="2459990"/>
                  </a:lnTo>
                  <a:cubicBezTo>
                    <a:pt x="6281605" y="2413000"/>
                    <a:pt x="6285415" y="2364740"/>
                    <a:pt x="6279065" y="2331720"/>
                  </a:cubicBezTo>
                  <a:cubicBezTo>
                    <a:pt x="6279065" y="2329180"/>
                    <a:pt x="6279065" y="2327910"/>
                    <a:pt x="6280335" y="2326640"/>
                  </a:cubicBezTo>
                  <a:lnTo>
                    <a:pt x="6282875" y="2325370"/>
                  </a:lnTo>
                  <a:lnTo>
                    <a:pt x="6282875" y="2320290"/>
                  </a:lnTo>
                  <a:cubicBezTo>
                    <a:pt x="6281605" y="2307590"/>
                    <a:pt x="6281605" y="2288540"/>
                    <a:pt x="6280335" y="2268220"/>
                  </a:cubicBezTo>
                  <a:cubicBezTo>
                    <a:pt x="6279065" y="2227580"/>
                    <a:pt x="6276525" y="2181860"/>
                    <a:pt x="6273985" y="2160270"/>
                  </a:cubicBezTo>
                  <a:cubicBezTo>
                    <a:pt x="6273985" y="2157730"/>
                    <a:pt x="6275255" y="2155190"/>
                    <a:pt x="6275255" y="2153920"/>
                  </a:cubicBezTo>
                  <a:cubicBezTo>
                    <a:pt x="6275255" y="2152650"/>
                    <a:pt x="6275255" y="2151380"/>
                    <a:pt x="6276525" y="2151380"/>
                  </a:cubicBezTo>
                  <a:lnTo>
                    <a:pt x="6271445" y="2148840"/>
                  </a:lnTo>
                  <a:lnTo>
                    <a:pt x="6277795" y="2150110"/>
                  </a:lnTo>
                  <a:lnTo>
                    <a:pt x="6279065" y="2148840"/>
                  </a:lnTo>
                  <a:lnTo>
                    <a:pt x="6279065" y="2147570"/>
                  </a:lnTo>
                  <a:cubicBezTo>
                    <a:pt x="6285415" y="2118360"/>
                    <a:pt x="6282875" y="2057400"/>
                    <a:pt x="6280335" y="2002790"/>
                  </a:cubicBezTo>
                  <a:cubicBezTo>
                    <a:pt x="6279065" y="1962150"/>
                    <a:pt x="6276525" y="1911350"/>
                    <a:pt x="6280335" y="1901190"/>
                  </a:cubicBezTo>
                  <a:lnTo>
                    <a:pt x="6284145" y="1901190"/>
                  </a:lnTo>
                  <a:lnTo>
                    <a:pt x="6282875" y="1803400"/>
                  </a:lnTo>
                  <a:lnTo>
                    <a:pt x="6289225" y="1803400"/>
                  </a:lnTo>
                  <a:cubicBezTo>
                    <a:pt x="6289225" y="1793240"/>
                    <a:pt x="6290495" y="1781810"/>
                    <a:pt x="6290495" y="1771650"/>
                  </a:cubicBezTo>
                  <a:lnTo>
                    <a:pt x="6291765" y="1774190"/>
                  </a:lnTo>
                  <a:lnTo>
                    <a:pt x="6290495" y="1757680"/>
                  </a:lnTo>
                  <a:lnTo>
                    <a:pt x="6290495" y="1755140"/>
                  </a:lnTo>
                  <a:lnTo>
                    <a:pt x="6286685" y="1659890"/>
                  </a:lnTo>
                  <a:lnTo>
                    <a:pt x="6279065" y="1659890"/>
                  </a:lnTo>
                  <a:cubicBezTo>
                    <a:pt x="6277795" y="1653540"/>
                    <a:pt x="6277795" y="1647190"/>
                    <a:pt x="6276525" y="1642110"/>
                  </a:cubicBezTo>
                  <a:lnTo>
                    <a:pt x="6277795" y="1643380"/>
                  </a:lnTo>
                  <a:lnTo>
                    <a:pt x="6279065" y="1623060"/>
                  </a:lnTo>
                  <a:cubicBezTo>
                    <a:pt x="6280335" y="1602740"/>
                    <a:pt x="6280335" y="1586230"/>
                    <a:pt x="6280335" y="1570990"/>
                  </a:cubicBezTo>
                  <a:cubicBezTo>
                    <a:pt x="6282875" y="1563370"/>
                    <a:pt x="6285415" y="1555750"/>
                    <a:pt x="6286685" y="1546860"/>
                  </a:cubicBezTo>
                  <a:lnTo>
                    <a:pt x="6287955" y="1543050"/>
                  </a:lnTo>
                  <a:lnTo>
                    <a:pt x="6284145" y="1540510"/>
                  </a:lnTo>
                  <a:cubicBezTo>
                    <a:pt x="6284145" y="1539240"/>
                    <a:pt x="6281605" y="1534160"/>
                    <a:pt x="6280335" y="1511300"/>
                  </a:cubicBezTo>
                  <a:cubicBezTo>
                    <a:pt x="6280335" y="1480820"/>
                    <a:pt x="6277795" y="1456690"/>
                    <a:pt x="6273985" y="1416050"/>
                  </a:cubicBezTo>
                  <a:lnTo>
                    <a:pt x="6284145" y="1379220"/>
                  </a:lnTo>
                  <a:cubicBezTo>
                    <a:pt x="6287955" y="1365250"/>
                    <a:pt x="6287955" y="1361440"/>
                    <a:pt x="6287955" y="1355090"/>
                  </a:cubicBezTo>
                  <a:cubicBezTo>
                    <a:pt x="6287955" y="1350010"/>
                    <a:pt x="6287955" y="1342390"/>
                    <a:pt x="6291765" y="1320800"/>
                  </a:cubicBezTo>
                  <a:lnTo>
                    <a:pt x="6287955" y="1319530"/>
                  </a:lnTo>
                  <a:cubicBezTo>
                    <a:pt x="6286685" y="1311910"/>
                    <a:pt x="6286685" y="1282700"/>
                    <a:pt x="6286685" y="1263650"/>
                  </a:cubicBezTo>
                  <a:cubicBezTo>
                    <a:pt x="6286685" y="1225550"/>
                    <a:pt x="6286685" y="1211580"/>
                    <a:pt x="6284145" y="1207770"/>
                  </a:cubicBezTo>
                  <a:cubicBezTo>
                    <a:pt x="6286685" y="1189990"/>
                    <a:pt x="6287955" y="1173480"/>
                    <a:pt x="6287955" y="1155700"/>
                  </a:cubicBezTo>
                  <a:cubicBezTo>
                    <a:pt x="6287955" y="1135380"/>
                    <a:pt x="6287955" y="1113790"/>
                    <a:pt x="6293035" y="1087120"/>
                  </a:cubicBezTo>
                  <a:close/>
                  <a:moveTo>
                    <a:pt x="27940" y="495300"/>
                  </a:moveTo>
                  <a:lnTo>
                    <a:pt x="27940" y="488950"/>
                  </a:lnTo>
                  <a:lnTo>
                    <a:pt x="29210" y="488950"/>
                  </a:lnTo>
                  <a:cubicBezTo>
                    <a:pt x="27940" y="491490"/>
                    <a:pt x="27940" y="492760"/>
                    <a:pt x="27940" y="495300"/>
                  </a:cubicBezTo>
                  <a:close/>
                  <a:moveTo>
                    <a:pt x="38100" y="2854960"/>
                  </a:moveTo>
                  <a:cubicBezTo>
                    <a:pt x="38100" y="2851150"/>
                    <a:pt x="36830" y="2848610"/>
                    <a:pt x="36830" y="2846070"/>
                  </a:cubicBezTo>
                  <a:lnTo>
                    <a:pt x="38100" y="2846070"/>
                  </a:lnTo>
                  <a:lnTo>
                    <a:pt x="38100" y="2854960"/>
                  </a:lnTo>
                  <a:close/>
                  <a:moveTo>
                    <a:pt x="6218105" y="546100"/>
                  </a:moveTo>
                  <a:lnTo>
                    <a:pt x="6219375" y="577850"/>
                  </a:lnTo>
                  <a:lnTo>
                    <a:pt x="6210485" y="563880"/>
                  </a:lnTo>
                  <a:lnTo>
                    <a:pt x="6213025" y="591820"/>
                  </a:lnTo>
                  <a:cubicBezTo>
                    <a:pt x="6218105" y="647700"/>
                    <a:pt x="6216835" y="669290"/>
                    <a:pt x="6215565" y="718820"/>
                  </a:cubicBezTo>
                  <a:lnTo>
                    <a:pt x="6214295" y="741680"/>
                  </a:lnTo>
                  <a:lnTo>
                    <a:pt x="6211755" y="762000"/>
                  </a:lnTo>
                  <a:cubicBezTo>
                    <a:pt x="6209215" y="786130"/>
                    <a:pt x="6209215" y="817880"/>
                    <a:pt x="6210485" y="843280"/>
                  </a:cubicBezTo>
                  <a:lnTo>
                    <a:pt x="6206675" y="843280"/>
                  </a:lnTo>
                  <a:lnTo>
                    <a:pt x="6206675" y="885190"/>
                  </a:lnTo>
                  <a:lnTo>
                    <a:pt x="6210485" y="885190"/>
                  </a:lnTo>
                  <a:lnTo>
                    <a:pt x="6215565" y="956310"/>
                  </a:lnTo>
                  <a:lnTo>
                    <a:pt x="6210485" y="956310"/>
                  </a:lnTo>
                  <a:cubicBezTo>
                    <a:pt x="6210485" y="962660"/>
                    <a:pt x="6210485" y="967740"/>
                    <a:pt x="6211755" y="974090"/>
                  </a:cubicBezTo>
                  <a:lnTo>
                    <a:pt x="6202865" y="974090"/>
                  </a:lnTo>
                  <a:lnTo>
                    <a:pt x="6202865" y="976630"/>
                  </a:lnTo>
                  <a:lnTo>
                    <a:pt x="6207945" y="1078230"/>
                  </a:lnTo>
                  <a:cubicBezTo>
                    <a:pt x="6206675" y="1082040"/>
                    <a:pt x="6206675" y="1088390"/>
                    <a:pt x="6205405" y="1097280"/>
                  </a:cubicBezTo>
                  <a:cubicBezTo>
                    <a:pt x="6204135" y="1104900"/>
                    <a:pt x="6202865" y="1116330"/>
                    <a:pt x="6201595" y="1118870"/>
                  </a:cubicBezTo>
                  <a:lnTo>
                    <a:pt x="6200325" y="1118870"/>
                  </a:lnTo>
                  <a:cubicBezTo>
                    <a:pt x="6199055" y="1146810"/>
                    <a:pt x="6200325" y="1179830"/>
                    <a:pt x="6202865" y="1215390"/>
                  </a:cubicBezTo>
                  <a:cubicBezTo>
                    <a:pt x="6205405" y="1256030"/>
                    <a:pt x="6207945" y="1299210"/>
                    <a:pt x="6205405" y="1339850"/>
                  </a:cubicBezTo>
                  <a:lnTo>
                    <a:pt x="6205405" y="1342390"/>
                  </a:lnTo>
                  <a:cubicBezTo>
                    <a:pt x="6206675" y="1346200"/>
                    <a:pt x="6206675" y="1356360"/>
                    <a:pt x="6207945" y="1369060"/>
                  </a:cubicBezTo>
                  <a:cubicBezTo>
                    <a:pt x="6207945" y="1389380"/>
                    <a:pt x="6206675" y="1408430"/>
                    <a:pt x="6206675" y="1428750"/>
                  </a:cubicBezTo>
                  <a:cubicBezTo>
                    <a:pt x="6205405" y="1478280"/>
                    <a:pt x="6202865" y="1530350"/>
                    <a:pt x="6207945" y="1592580"/>
                  </a:cubicBezTo>
                  <a:lnTo>
                    <a:pt x="6199055" y="1642110"/>
                  </a:lnTo>
                  <a:lnTo>
                    <a:pt x="6199055" y="1643380"/>
                  </a:lnTo>
                  <a:cubicBezTo>
                    <a:pt x="6199055" y="1662430"/>
                    <a:pt x="6200325" y="1668780"/>
                    <a:pt x="6206675" y="1670050"/>
                  </a:cubicBezTo>
                  <a:cubicBezTo>
                    <a:pt x="6209215" y="1670050"/>
                    <a:pt x="6210485" y="1670050"/>
                    <a:pt x="6213025" y="1667510"/>
                  </a:cubicBezTo>
                  <a:cubicBezTo>
                    <a:pt x="6213025" y="1673860"/>
                    <a:pt x="6213025" y="1680210"/>
                    <a:pt x="6214295" y="1690370"/>
                  </a:cubicBezTo>
                  <a:cubicBezTo>
                    <a:pt x="6215565" y="1717040"/>
                    <a:pt x="6214295" y="1727200"/>
                    <a:pt x="6214295" y="1732280"/>
                  </a:cubicBezTo>
                  <a:cubicBezTo>
                    <a:pt x="6213025" y="1732280"/>
                    <a:pt x="6211755" y="1732280"/>
                    <a:pt x="6209215" y="1733550"/>
                  </a:cubicBezTo>
                  <a:cubicBezTo>
                    <a:pt x="6205405" y="1736090"/>
                    <a:pt x="6204135" y="1741170"/>
                    <a:pt x="6204135" y="1747520"/>
                  </a:cubicBezTo>
                  <a:lnTo>
                    <a:pt x="6205405" y="1756410"/>
                  </a:lnTo>
                  <a:cubicBezTo>
                    <a:pt x="6209215" y="1784350"/>
                    <a:pt x="6213025" y="1821180"/>
                    <a:pt x="6213025" y="1863090"/>
                  </a:cubicBezTo>
                  <a:lnTo>
                    <a:pt x="6211755" y="1863090"/>
                  </a:lnTo>
                  <a:lnTo>
                    <a:pt x="6211755" y="1856740"/>
                  </a:lnTo>
                  <a:cubicBezTo>
                    <a:pt x="6210485" y="1830070"/>
                    <a:pt x="6209215" y="1827530"/>
                    <a:pt x="6202865" y="1827530"/>
                  </a:cubicBezTo>
                  <a:cubicBezTo>
                    <a:pt x="6195245" y="1827530"/>
                    <a:pt x="6195245" y="1832610"/>
                    <a:pt x="6192705" y="1855470"/>
                  </a:cubicBezTo>
                  <a:lnTo>
                    <a:pt x="6191435" y="1859280"/>
                  </a:lnTo>
                  <a:lnTo>
                    <a:pt x="6195245" y="1861820"/>
                  </a:lnTo>
                  <a:cubicBezTo>
                    <a:pt x="6201595" y="1869440"/>
                    <a:pt x="6201595" y="1926590"/>
                    <a:pt x="6201595" y="1969770"/>
                  </a:cubicBezTo>
                  <a:cubicBezTo>
                    <a:pt x="6201595" y="2044700"/>
                    <a:pt x="6204135" y="2075180"/>
                    <a:pt x="6210485" y="2084070"/>
                  </a:cubicBezTo>
                  <a:lnTo>
                    <a:pt x="6209215" y="2095500"/>
                  </a:lnTo>
                  <a:lnTo>
                    <a:pt x="6206675" y="2095500"/>
                  </a:lnTo>
                  <a:cubicBezTo>
                    <a:pt x="6202865" y="2132330"/>
                    <a:pt x="6205405" y="2146300"/>
                    <a:pt x="6209215" y="2162810"/>
                  </a:cubicBezTo>
                  <a:cubicBezTo>
                    <a:pt x="6213025" y="2178050"/>
                    <a:pt x="6216835" y="2195830"/>
                    <a:pt x="6215565" y="2241550"/>
                  </a:cubicBezTo>
                  <a:cubicBezTo>
                    <a:pt x="6214295" y="2258060"/>
                    <a:pt x="6214295" y="2269490"/>
                    <a:pt x="6213025" y="2274570"/>
                  </a:cubicBezTo>
                  <a:lnTo>
                    <a:pt x="6209215" y="2274570"/>
                  </a:lnTo>
                  <a:lnTo>
                    <a:pt x="6213025" y="2345690"/>
                  </a:lnTo>
                  <a:lnTo>
                    <a:pt x="6213025" y="2349500"/>
                  </a:lnTo>
                  <a:lnTo>
                    <a:pt x="6210485" y="2349500"/>
                  </a:lnTo>
                  <a:lnTo>
                    <a:pt x="6211755" y="2426970"/>
                  </a:lnTo>
                  <a:lnTo>
                    <a:pt x="6206675" y="2418080"/>
                  </a:lnTo>
                  <a:lnTo>
                    <a:pt x="6211755" y="2449830"/>
                  </a:lnTo>
                  <a:cubicBezTo>
                    <a:pt x="6213025" y="2458720"/>
                    <a:pt x="6215565" y="2473960"/>
                    <a:pt x="6216835" y="2487930"/>
                  </a:cubicBezTo>
                  <a:lnTo>
                    <a:pt x="6213025" y="2501900"/>
                  </a:lnTo>
                  <a:cubicBezTo>
                    <a:pt x="6204135" y="2531110"/>
                    <a:pt x="6205405" y="2545080"/>
                    <a:pt x="6206675" y="2566670"/>
                  </a:cubicBezTo>
                  <a:cubicBezTo>
                    <a:pt x="6207945" y="2575560"/>
                    <a:pt x="6207945" y="2585720"/>
                    <a:pt x="6209215" y="2599690"/>
                  </a:cubicBezTo>
                  <a:lnTo>
                    <a:pt x="6204135" y="2616200"/>
                  </a:lnTo>
                  <a:cubicBezTo>
                    <a:pt x="6202865" y="2620010"/>
                    <a:pt x="6202865" y="2622550"/>
                    <a:pt x="6201595" y="2626360"/>
                  </a:cubicBezTo>
                  <a:lnTo>
                    <a:pt x="6209215" y="2626360"/>
                  </a:lnTo>
                  <a:lnTo>
                    <a:pt x="6209215" y="2636520"/>
                  </a:lnTo>
                  <a:lnTo>
                    <a:pt x="6204135" y="2636520"/>
                  </a:lnTo>
                  <a:cubicBezTo>
                    <a:pt x="6201595" y="2649220"/>
                    <a:pt x="6200325" y="2670810"/>
                    <a:pt x="6199055" y="2698750"/>
                  </a:cubicBezTo>
                  <a:cubicBezTo>
                    <a:pt x="6197785" y="2719070"/>
                    <a:pt x="6197785" y="2740660"/>
                    <a:pt x="6195245" y="2766060"/>
                  </a:cubicBezTo>
                  <a:lnTo>
                    <a:pt x="6207945" y="2767330"/>
                  </a:lnTo>
                  <a:cubicBezTo>
                    <a:pt x="6209215" y="2764790"/>
                    <a:pt x="6209215" y="2758440"/>
                    <a:pt x="6210485" y="2752090"/>
                  </a:cubicBezTo>
                  <a:lnTo>
                    <a:pt x="6214295" y="2752090"/>
                  </a:lnTo>
                  <a:cubicBezTo>
                    <a:pt x="6214295" y="2759710"/>
                    <a:pt x="6215565" y="2768600"/>
                    <a:pt x="6216835" y="2777490"/>
                  </a:cubicBezTo>
                  <a:cubicBezTo>
                    <a:pt x="6211755" y="2783840"/>
                    <a:pt x="6211755" y="2801620"/>
                    <a:pt x="6213025" y="2839720"/>
                  </a:cubicBezTo>
                  <a:lnTo>
                    <a:pt x="6213025" y="2849880"/>
                  </a:lnTo>
                  <a:lnTo>
                    <a:pt x="6204135" y="2847340"/>
                  </a:lnTo>
                  <a:lnTo>
                    <a:pt x="6204135" y="2857500"/>
                  </a:lnTo>
                  <a:cubicBezTo>
                    <a:pt x="6205405" y="2887980"/>
                    <a:pt x="6207945" y="2896870"/>
                    <a:pt x="6210485" y="2908300"/>
                  </a:cubicBezTo>
                  <a:cubicBezTo>
                    <a:pt x="6211755" y="2913380"/>
                    <a:pt x="6213025" y="2919730"/>
                    <a:pt x="6214295" y="2928620"/>
                  </a:cubicBezTo>
                  <a:cubicBezTo>
                    <a:pt x="6213025" y="2975610"/>
                    <a:pt x="6207945" y="2988310"/>
                    <a:pt x="6202865" y="2998470"/>
                  </a:cubicBezTo>
                  <a:lnTo>
                    <a:pt x="6201595" y="3001010"/>
                  </a:lnTo>
                  <a:lnTo>
                    <a:pt x="6201595" y="3003550"/>
                  </a:lnTo>
                  <a:cubicBezTo>
                    <a:pt x="6201595" y="3032760"/>
                    <a:pt x="6201595" y="3036570"/>
                    <a:pt x="6207945" y="3037840"/>
                  </a:cubicBezTo>
                  <a:cubicBezTo>
                    <a:pt x="6210485" y="3037840"/>
                    <a:pt x="6211755" y="3037840"/>
                    <a:pt x="6213025" y="3036570"/>
                  </a:cubicBezTo>
                  <a:lnTo>
                    <a:pt x="6213025" y="3044190"/>
                  </a:lnTo>
                  <a:cubicBezTo>
                    <a:pt x="6210485" y="3110230"/>
                    <a:pt x="6213025" y="3158490"/>
                    <a:pt x="6216835" y="3232150"/>
                  </a:cubicBezTo>
                  <a:lnTo>
                    <a:pt x="6218105" y="3244850"/>
                  </a:lnTo>
                  <a:cubicBezTo>
                    <a:pt x="6211755" y="3244850"/>
                    <a:pt x="6211755" y="3251200"/>
                    <a:pt x="6210485" y="3253740"/>
                  </a:cubicBezTo>
                  <a:lnTo>
                    <a:pt x="6210485" y="3255010"/>
                  </a:lnTo>
                  <a:lnTo>
                    <a:pt x="6214295" y="3280410"/>
                  </a:lnTo>
                  <a:lnTo>
                    <a:pt x="6211755" y="3276600"/>
                  </a:lnTo>
                  <a:lnTo>
                    <a:pt x="6213025" y="3304540"/>
                  </a:lnTo>
                  <a:cubicBezTo>
                    <a:pt x="6214295" y="3321050"/>
                    <a:pt x="6215565" y="3324860"/>
                    <a:pt x="6218105" y="3328670"/>
                  </a:cubicBezTo>
                  <a:cubicBezTo>
                    <a:pt x="6219375" y="3331210"/>
                    <a:pt x="6221915" y="3333750"/>
                    <a:pt x="6223185" y="3364230"/>
                  </a:cubicBezTo>
                  <a:lnTo>
                    <a:pt x="6223185" y="3366770"/>
                  </a:lnTo>
                  <a:cubicBezTo>
                    <a:pt x="6225725" y="3373120"/>
                    <a:pt x="6224455" y="3388360"/>
                    <a:pt x="6223185" y="3398520"/>
                  </a:cubicBezTo>
                  <a:lnTo>
                    <a:pt x="6209215" y="3397250"/>
                  </a:lnTo>
                  <a:lnTo>
                    <a:pt x="6183815" y="3394710"/>
                  </a:lnTo>
                  <a:cubicBezTo>
                    <a:pt x="6163495" y="3393440"/>
                    <a:pt x="6144445" y="3394710"/>
                    <a:pt x="6129205" y="3395980"/>
                  </a:cubicBezTo>
                  <a:lnTo>
                    <a:pt x="6129205" y="3392170"/>
                  </a:lnTo>
                  <a:lnTo>
                    <a:pt x="6124125" y="3389630"/>
                  </a:lnTo>
                  <a:lnTo>
                    <a:pt x="6077135" y="3393440"/>
                  </a:lnTo>
                  <a:cubicBezTo>
                    <a:pt x="6032685" y="3395980"/>
                    <a:pt x="6025065" y="3397250"/>
                    <a:pt x="5979345" y="3402330"/>
                  </a:cubicBezTo>
                  <a:cubicBezTo>
                    <a:pt x="5952675" y="3399790"/>
                    <a:pt x="5926005" y="3398520"/>
                    <a:pt x="5899335" y="3398520"/>
                  </a:cubicBezTo>
                  <a:lnTo>
                    <a:pt x="5885365" y="3398520"/>
                  </a:lnTo>
                  <a:cubicBezTo>
                    <a:pt x="5875205" y="3397250"/>
                    <a:pt x="5862505" y="3395980"/>
                    <a:pt x="5845995" y="3395980"/>
                  </a:cubicBezTo>
                  <a:lnTo>
                    <a:pt x="5845995" y="3398520"/>
                  </a:lnTo>
                  <a:lnTo>
                    <a:pt x="5843455" y="3398520"/>
                  </a:lnTo>
                  <a:cubicBezTo>
                    <a:pt x="5842185" y="3397250"/>
                    <a:pt x="5840915" y="3397250"/>
                    <a:pt x="5839645" y="3395980"/>
                  </a:cubicBezTo>
                  <a:lnTo>
                    <a:pt x="5837105" y="3395980"/>
                  </a:lnTo>
                  <a:cubicBezTo>
                    <a:pt x="5825675" y="3398520"/>
                    <a:pt x="5812975" y="3399790"/>
                    <a:pt x="5797735" y="3401060"/>
                  </a:cubicBezTo>
                  <a:lnTo>
                    <a:pt x="5779955" y="3393440"/>
                  </a:lnTo>
                  <a:lnTo>
                    <a:pt x="5773605" y="3398520"/>
                  </a:lnTo>
                  <a:lnTo>
                    <a:pt x="5658035" y="3393440"/>
                  </a:lnTo>
                  <a:cubicBezTo>
                    <a:pt x="5640255" y="3395980"/>
                    <a:pt x="5622475" y="3397250"/>
                    <a:pt x="5605965" y="3399790"/>
                  </a:cubicBezTo>
                  <a:cubicBezTo>
                    <a:pt x="5580565" y="3399790"/>
                    <a:pt x="5556435" y="3398520"/>
                    <a:pt x="5531035" y="3398520"/>
                  </a:cubicBezTo>
                  <a:lnTo>
                    <a:pt x="5531035" y="3393440"/>
                  </a:lnTo>
                  <a:lnTo>
                    <a:pt x="5480235" y="3397250"/>
                  </a:lnTo>
                  <a:cubicBezTo>
                    <a:pt x="5471345" y="3397250"/>
                    <a:pt x="5463725" y="3397250"/>
                    <a:pt x="5453565" y="3395980"/>
                  </a:cubicBezTo>
                  <a:lnTo>
                    <a:pt x="5453565" y="3394710"/>
                  </a:lnTo>
                  <a:cubicBezTo>
                    <a:pt x="5395370" y="3390900"/>
                    <a:pt x="5302369" y="3389630"/>
                    <a:pt x="5192761" y="3389630"/>
                  </a:cubicBezTo>
                  <a:lnTo>
                    <a:pt x="5116368" y="3389630"/>
                  </a:lnTo>
                  <a:lnTo>
                    <a:pt x="5146260" y="3394710"/>
                  </a:lnTo>
                  <a:cubicBezTo>
                    <a:pt x="5126332" y="3394710"/>
                    <a:pt x="5113046" y="3393440"/>
                    <a:pt x="5096439" y="3393440"/>
                  </a:cubicBezTo>
                  <a:cubicBezTo>
                    <a:pt x="5086475" y="3393440"/>
                    <a:pt x="5076510" y="3392170"/>
                    <a:pt x="5066546" y="3392170"/>
                  </a:cubicBezTo>
                  <a:lnTo>
                    <a:pt x="5059903" y="3392170"/>
                  </a:lnTo>
                  <a:cubicBezTo>
                    <a:pt x="5049938" y="3393440"/>
                    <a:pt x="5036653" y="3394710"/>
                    <a:pt x="5030009" y="3397250"/>
                  </a:cubicBezTo>
                  <a:lnTo>
                    <a:pt x="5030009" y="3395980"/>
                  </a:lnTo>
                  <a:cubicBezTo>
                    <a:pt x="4953616" y="3392170"/>
                    <a:pt x="4900473" y="3393440"/>
                    <a:pt x="4857293" y="3397250"/>
                  </a:cubicBezTo>
                  <a:lnTo>
                    <a:pt x="4850651" y="3397250"/>
                  </a:lnTo>
                  <a:cubicBezTo>
                    <a:pt x="4691221" y="3397250"/>
                    <a:pt x="4511862" y="3397250"/>
                    <a:pt x="4472005" y="3389630"/>
                  </a:cubicBezTo>
                  <a:lnTo>
                    <a:pt x="4465361" y="3389630"/>
                  </a:lnTo>
                  <a:cubicBezTo>
                    <a:pt x="4408896" y="3389630"/>
                    <a:pt x="4392289" y="3389630"/>
                    <a:pt x="4388968" y="3395980"/>
                  </a:cubicBezTo>
                  <a:lnTo>
                    <a:pt x="4362396" y="3395980"/>
                  </a:lnTo>
                  <a:lnTo>
                    <a:pt x="4319217" y="3392170"/>
                  </a:lnTo>
                  <a:lnTo>
                    <a:pt x="4279360" y="3397250"/>
                  </a:lnTo>
                  <a:cubicBezTo>
                    <a:pt x="4259431" y="3397250"/>
                    <a:pt x="4239502" y="3397250"/>
                    <a:pt x="4226216" y="3395980"/>
                  </a:cubicBezTo>
                  <a:lnTo>
                    <a:pt x="4226216" y="3387090"/>
                  </a:lnTo>
                  <a:cubicBezTo>
                    <a:pt x="4143180" y="3384550"/>
                    <a:pt x="4020286" y="3385820"/>
                    <a:pt x="3930606" y="3387090"/>
                  </a:cubicBezTo>
                  <a:cubicBezTo>
                    <a:pt x="3890749" y="3387090"/>
                    <a:pt x="3854213" y="3388360"/>
                    <a:pt x="3834284" y="3388360"/>
                  </a:cubicBezTo>
                  <a:lnTo>
                    <a:pt x="3834284" y="3390900"/>
                  </a:lnTo>
                  <a:lnTo>
                    <a:pt x="3561924" y="3390900"/>
                  </a:lnTo>
                  <a:lnTo>
                    <a:pt x="3561924" y="3388360"/>
                  </a:lnTo>
                  <a:cubicBezTo>
                    <a:pt x="3551960" y="3389630"/>
                    <a:pt x="3541996" y="3389630"/>
                    <a:pt x="3535353" y="3390900"/>
                  </a:cubicBezTo>
                  <a:lnTo>
                    <a:pt x="3445673" y="3390900"/>
                  </a:lnTo>
                  <a:cubicBezTo>
                    <a:pt x="3209850" y="3390900"/>
                    <a:pt x="2964061" y="3390900"/>
                    <a:pt x="2748167" y="3394710"/>
                  </a:cubicBezTo>
                  <a:lnTo>
                    <a:pt x="2734881" y="3394710"/>
                  </a:lnTo>
                  <a:cubicBezTo>
                    <a:pt x="2711630" y="3394710"/>
                    <a:pt x="2691702" y="3395980"/>
                    <a:pt x="2668451" y="3395980"/>
                  </a:cubicBezTo>
                  <a:lnTo>
                    <a:pt x="2555522" y="3398520"/>
                  </a:lnTo>
                  <a:lnTo>
                    <a:pt x="2578772" y="3401060"/>
                  </a:lnTo>
                  <a:lnTo>
                    <a:pt x="2528950" y="3401060"/>
                  </a:lnTo>
                  <a:cubicBezTo>
                    <a:pt x="2512343" y="3397250"/>
                    <a:pt x="2482450" y="3394710"/>
                    <a:pt x="2462521" y="3392170"/>
                  </a:cubicBezTo>
                  <a:lnTo>
                    <a:pt x="2459200" y="3398520"/>
                  </a:lnTo>
                  <a:lnTo>
                    <a:pt x="2455878" y="3393440"/>
                  </a:lnTo>
                  <a:cubicBezTo>
                    <a:pt x="2445913" y="3394710"/>
                    <a:pt x="2382806" y="3393440"/>
                    <a:pt x="2329662" y="3393440"/>
                  </a:cubicBezTo>
                  <a:lnTo>
                    <a:pt x="2176875" y="3393440"/>
                  </a:lnTo>
                  <a:lnTo>
                    <a:pt x="2176875" y="3397250"/>
                  </a:lnTo>
                  <a:cubicBezTo>
                    <a:pt x="2163589" y="3397250"/>
                    <a:pt x="2153625" y="3397250"/>
                    <a:pt x="2140339" y="3398520"/>
                  </a:cubicBezTo>
                  <a:lnTo>
                    <a:pt x="2137018" y="3398520"/>
                  </a:lnTo>
                  <a:cubicBezTo>
                    <a:pt x="2100482" y="3399790"/>
                    <a:pt x="2060624" y="3401060"/>
                    <a:pt x="2014124" y="3402330"/>
                  </a:cubicBezTo>
                  <a:cubicBezTo>
                    <a:pt x="2017445" y="3401060"/>
                    <a:pt x="2017445" y="3399790"/>
                    <a:pt x="2020767" y="3398520"/>
                  </a:cubicBezTo>
                  <a:cubicBezTo>
                    <a:pt x="2024088" y="3392170"/>
                    <a:pt x="2004159" y="3388360"/>
                    <a:pt x="1994195" y="3387090"/>
                  </a:cubicBezTo>
                  <a:lnTo>
                    <a:pt x="1987552" y="3387090"/>
                  </a:lnTo>
                  <a:cubicBezTo>
                    <a:pt x="1897873" y="3385820"/>
                    <a:pt x="1881265" y="3387090"/>
                    <a:pt x="1867980" y="3390900"/>
                  </a:cubicBezTo>
                  <a:cubicBezTo>
                    <a:pt x="1864658" y="3392170"/>
                    <a:pt x="1854694" y="3393440"/>
                    <a:pt x="1781621" y="3392170"/>
                  </a:cubicBezTo>
                  <a:lnTo>
                    <a:pt x="1774979" y="3392170"/>
                  </a:lnTo>
                  <a:cubicBezTo>
                    <a:pt x="1765014" y="3393440"/>
                    <a:pt x="1758371" y="3394710"/>
                    <a:pt x="1755050" y="3395980"/>
                  </a:cubicBezTo>
                  <a:cubicBezTo>
                    <a:pt x="1668692" y="3397250"/>
                    <a:pt x="1638799" y="3398520"/>
                    <a:pt x="1615548" y="3399790"/>
                  </a:cubicBezTo>
                  <a:lnTo>
                    <a:pt x="1532512" y="3397250"/>
                  </a:lnTo>
                  <a:cubicBezTo>
                    <a:pt x="1502619" y="3395980"/>
                    <a:pt x="1486012" y="3395980"/>
                    <a:pt x="1476047" y="3394710"/>
                  </a:cubicBezTo>
                  <a:lnTo>
                    <a:pt x="1476047" y="3385820"/>
                  </a:lnTo>
                  <a:lnTo>
                    <a:pt x="1080793" y="3383280"/>
                  </a:lnTo>
                  <a:lnTo>
                    <a:pt x="1090758" y="3388360"/>
                  </a:lnTo>
                  <a:cubicBezTo>
                    <a:pt x="1064186" y="3389630"/>
                    <a:pt x="1011043" y="3392170"/>
                    <a:pt x="974507" y="3392170"/>
                  </a:cubicBezTo>
                  <a:cubicBezTo>
                    <a:pt x="957900" y="3392170"/>
                    <a:pt x="941292" y="3393440"/>
                    <a:pt x="928006" y="3393440"/>
                  </a:cubicBezTo>
                  <a:lnTo>
                    <a:pt x="840740" y="3393440"/>
                  </a:lnTo>
                  <a:lnTo>
                    <a:pt x="840740" y="3389630"/>
                  </a:lnTo>
                  <a:lnTo>
                    <a:pt x="836930" y="3390900"/>
                  </a:lnTo>
                  <a:cubicBezTo>
                    <a:pt x="830580" y="3392170"/>
                    <a:pt x="805180" y="3393440"/>
                    <a:pt x="778510" y="3394710"/>
                  </a:cubicBezTo>
                  <a:lnTo>
                    <a:pt x="778510" y="3389630"/>
                  </a:lnTo>
                  <a:cubicBezTo>
                    <a:pt x="754380" y="3388360"/>
                    <a:pt x="734060" y="3389630"/>
                    <a:pt x="713740" y="3392170"/>
                  </a:cubicBezTo>
                  <a:cubicBezTo>
                    <a:pt x="687070" y="3394710"/>
                    <a:pt x="660400" y="3397250"/>
                    <a:pt x="623570" y="3392170"/>
                  </a:cubicBezTo>
                  <a:cubicBezTo>
                    <a:pt x="614680" y="3392170"/>
                    <a:pt x="601980" y="3389630"/>
                    <a:pt x="589280" y="3388360"/>
                  </a:cubicBezTo>
                  <a:cubicBezTo>
                    <a:pt x="561340" y="3384550"/>
                    <a:pt x="551180" y="3383280"/>
                    <a:pt x="546100" y="3388360"/>
                  </a:cubicBezTo>
                  <a:lnTo>
                    <a:pt x="544830" y="3389630"/>
                  </a:lnTo>
                  <a:cubicBezTo>
                    <a:pt x="537210" y="3389630"/>
                    <a:pt x="529590" y="3389630"/>
                    <a:pt x="520700" y="3390900"/>
                  </a:cubicBezTo>
                  <a:cubicBezTo>
                    <a:pt x="497840" y="3392170"/>
                    <a:pt x="474980" y="3393440"/>
                    <a:pt x="448310" y="3389630"/>
                  </a:cubicBezTo>
                  <a:lnTo>
                    <a:pt x="445770" y="3389630"/>
                  </a:lnTo>
                  <a:cubicBezTo>
                    <a:pt x="444500" y="3389630"/>
                    <a:pt x="443230" y="3389630"/>
                    <a:pt x="443230" y="3390900"/>
                  </a:cubicBezTo>
                  <a:lnTo>
                    <a:pt x="429260" y="3388360"/>
                  </a:lnTo>
                  <a:cubicBezTo>
                    <a:pt x="416560" y="3385820"/>
                    <a:pt x="393700" y="3387090"/>
                    <a:pt x="373380" y="3388360"/>
                  </a:cubicBezTo>
                  <a:cubicBezTo>
                    <a:pt x="363220" y="3388360"/>
                    <a:pt x="351790" y="3389630"/>
                    <a:pt x="346710" y="3389630"/>
                  </a:cubicBezTo>
                  <a:lnTo>
                    <a:pt x="345440" y="3384550"/>
                  </a:lnTo>
                  <a:cubicBezTo>
                    <a:pt x="323850" y="3390900"/>
                    <a:pt x="297180" y="3390900"/>
                    <a:pt x="266700" y="3389630"/>
                  </a:cubicBezTo>
                  <a:cubicBezTo>
                    <a:pt x="242570" y="3388360"/>
                    <a:pt x="214630" y="3388360"/>
                    <a:pt x="185420" y="3390900"/>
                  </a:cubicBezTo>
                  <a:lnTo>
                    <a:pt x="189230" y="3385820"/>
                  </a:lnTo>
                  <a:lnTo>
                    <a:pt x="166370" y="3388360"/>
                  </a:lnTo>
                  <a:cubicBezTo>
                    <a:pt x="163830" y="3388360"/>
                    <a:pt x="161290" y="3388360"/>
                    <a:pt x="157480" y="3389630"/>
                  </a:cubicBezTo>
                  <a:lnTo>
                    <a:pt x="156210" y="3383280"/>
                  </a:lnTo>
                  <a:cubicBezTo>
                    <a:pt x="139700" y="3384550"/>
                    <a:pt x="123190" y="3385820"/>
                    <a:pt x="101600" y="3384550"/>
                  </a:cubicBezTo>
                  <a:lnTo>
                    <a:pt x="97790" y="3384550"/>
                  </a:lnTo>
                  <a:lnTo>
                    <a:pt x="87630" y="3383280"/>
                  </a:lnTo>
                  <a:lnTo>
                    <a:pt x="87630" y="3362960"/>
                  </a:lnTo>
                  <a:lnTo>
                    <a:pt x="74930" y="3362960"/>
                  </a:lnTo>
                  <a:lnTo>
                    <a:pt x="74930" y="3356610"/>
                  </a:lnTo>
                  <a:cubicBezTo>
                    <a:pt x="76200" y="3342640"/>
                    <a:pt x="77470" y="3333750"/>
                    <a:pt x="80010" y="3323590"/>
                  </a:cubicBezTo>
                  <a:lnTo>
                    <a:pt x="80010" y="3321050"/>
                  </a:lnTo>
                  <a:cubicBezTo>
                    <a:pt x="85090" y="3296920"/>
                    <a:pt x="88900" y="3270250"/>
                    <a:pt x="87630" y="3200400"/>
                  </a:cubicBezTo>
                  <a:lnTo>
                    <a:pt x="83820" y="3200400"/>
                  </a:lnTo>
                  <a:cubicBezTo>
                    <a:pt x="85090" y="3178810"/>
                    <a:pt x="86360" y="3161030"/>
                    <a:pt x="88900" y="3150870"/>
                  </a:cubicBezTo>
                  <a:cubicBezTo>
                    <a:pt x="88900" y="3102610"/>
                    <a:pt x="87630" y="3100070"/>
                    <a:pt x="81280" y="3100070"/>
                  </a:cubicBezTo>
                  <a:cubicBezTo>
                    <a:pt x="81280" y="3087370"/>
                    <a:pt x="80010" y="3077210"/>
                    <a:pt x="77470" y="3064510"/>
                  </a:cubicBezTo>
                  <a:cubicBezTo>
                    <a:pt x="76200" y="3054350"/>
                    <a:pt x="73660" y="3042920"/>
                    <a:pt x="73660" y="3028950"/>
                  </a:cubicBezTo>
                  <a:lnTo>
                    <a:pt x="78740" y="3028950"/>
                  </a:lnTo>
                  <a:lnTo>
                    <a:pt x="78740" y="3022600"/>
                  </a:lnTo>
                  <a:cubicBezTo>
                    <a:pt x="81280" y="2959100"/>
                    <a:pt x="77470" y="2951480"/>
                    <a:pt x="73660" y="2943860"/>
                  </a:cubicBezTo>
                  <a:cubicBezTo>
                    <a:pt x="72390" y="2941320"/>
                    <a:pt x="71120" y="2937510"/>
                    <a:pt x="69850" y="2927350"/>
                  </a:cubicBezTo>
                  <a:lnTo>
                    <a:pt x="78740" y="2926080"/>
                  </a:lnTo>
                  <a:lnTo>
                    <a:pt x="77470" y="2894330"/>
                  </a:lnTo>
                  <a:lnTo>
                    <a:pt x="86360" y="2908300"/>
                  </a:lnTo>
                  <a:lnTo>
                    <a:pt x="83820" y="2880360"/>
                  </a:lnTo>
                  <a:cubicBezTo>
                    <a:pt x="78740" y="2824480"/>
                    <a:pt x="80010" y="2802890"/>
                    <a:pt x="81280" y="2753360"/>
                  </a:cubicBezTo>
                  <a:lnTo>
                    <a:pt x="82550" y="2730500"/>
                  </a:lnTo>
                  <a:lnTo>
                    <a:pt x="85090" y="2710180"/>
                  </a:lnTo>
                  <a:cubicBezTo>
                    <a:pt x="87630" y="2686050"/>
                    <a:pt x="87630" y="2655570"/>
                    <a:pt x="86360" y="2630170"/>
                  </a:cubicBezTo>
                  <a:lnTo>
                    <a:pt x="88900" y="2630170"/>
                  </a:lnTo>
                  <a:cubicBezTo>
                    <a:pt x="87630" y="2623820"/>
                    <a:pt x="87630" y="2618740"/>
                    <a:pt x="87630" y="2613660"/>
                  </a:cubicBezTo>
                  <a:lnTo>
                    <a:pt x="87630" y="2586990"/>
                  </a:lnTo>
                  <a:lnTo>
                    <a:pt x="83820" y="2586990"/>
                  </a:lnTo>
                  <a:lnTo>
                    <a:pt x="78740" y="2515870"/>
                  </a:lnTo>
                  <a:lnTo>
                    <a:pt x="83820" y="2515870"/>
                  </a:lnTo>
                  <a:cubicBezTo>
                    <a:pt x="83820" y="2509520"/>
                    <a:pt x="83820" y="2504440"/>
                    <a:pt x="82550" y="2498090"/>
                  </a:cubicBezTo>
                  <a:lnTo>
                    <a:pt x="91440" y="2498090"/>
                  </a:lnTo>
                  <a:lnTo>
                    <a:pt x="91440" y="2495550"/>
                  </a:lnTo>
                  <a:lnTo>
                    <a:pt x="86360" y="2393950"/>
                  </a:lnTo>
                  <a:cubicBezTo>
                    <a:pt x="87630" y="2390140"/>
                    <a:pt x="87630" y="2383790"/>
                    <a:pt x="88900" y="2374900"/>
                  </a:cubicBezTo>
                  <a:cubicBezTo>
                    <a:pt x="90170" y="2367280"/>
                    <a:pt x="91440" y="2355850"/>
                    <a:pt x="92710" y="2353310"/>
                  </a:cubicBezTo>
                  <a:lnTo>
                    <a:pt x="93980" y="2353310"/>
                  </a:lnTo>
                  <a:cubicBezTo>
                    <a:pt x="95250" y="2325370"/>
                    <a:pt x="92710" y="2292350"/>
                    <a:pt x="91440" y="2256790"/>
                  </a:cubicBezTo>
                  <a:cubicBezTo>
                    <a:pt x="88900" y="2216150"/>
                    <a:pt x="86360" y="2172970"/>
                    <a:pt x="88900" y="2131060"/>
                  </a:cubicBezTo>
                  <a:lnTo>
                    <a:pt x="88900" y="2128520"/>
                  </a:lnTo>
                  <a:cubicBezTo>
                    <a:pt x="87630" y="2124710"/>
                    <a:pt x="87630" y="2114550"/>
                    <a:pt x="86360" y="2101850"/>
                  </a:cubicBezTo>
                  <a:cubicBezTo>
                    <a:pt x="86360" y="2081530"/>
                    <a:pt x="87630" y="2062480"/>
                    <a:pt x="87630" y="2042160"/>
                  </a:cubicBezTo>
                  <a:cubicBezTo>
                    <a:pt x="88900" y="1992630"/>
                    <a:pt x="91440" y="1940560"/>
                    <a:pt x="86360" y="1877060"/>
                  </a:cubicBezTo>
                  <a:lnTo>
                    <a:pt x="95250" y="1827530"/>
                  </a:lnTo>
                  <a:lnTo>
                    <a:pt x="95250" y="1826260"/>
                  </a:lnTo>
                  <a:cubicBezTo>
                    <a:pt x="95250" y="1807210"/>
                    <a:pt x="93980" y="1800860"/>
                    <a:pt x="87630" y="1799590"/>
                  </a:cubicBezTo>
                  <a:cubicBezTo>
                    <a:pt x="85090" y="1799590"/>
                    <a:pt x="83820" y="1799590"/>
                    <a:pt x="81280" y="1802130"/>
                  </a:cubicBezTo>
                  <a:cubicBezTo>
                    <a:pt x="81280" y="1795780"/>
                    <a:pt x="81280" y="1789430"/>
                    <a:pt x="80010" y="1779270"/>
                  </a:cubicBezTo>
                  <a:cubicBezTo>
                    <a:pt x="78740" y="1752600"/>
                    <a:pt x="80010" y="1742440"/>
                    <a:pt x="80010" y="1737360"/>
                  </a:cubicBezTo>
                  <a:cubicBezTo>
                    <a:pt x="81280" y="1737360"/>
                    <a:pt x="82550" y="1737360"/>
                    <a:pt x="85090" y="1736090"/>
                  </a:cubicBezTo>
                  <a:cubicBezTo>
                    <a:pt x="88900" y="1733550"/>
                    <a:pt x="90170" y="1728470"/>
                    <a:pt x="90170" y="1722120"/>
                  </a:cubicBezTo>
                  <a:lnTo>
                    <a:pt x="90170" y="1720850"/>
                  </a:lnTo>
                  <a:lnTo>
                    <a:pt x="88900" y="1714500"/>
                  </a:lnTo>
                  <a:cubicBezTo>
                    <a:pt x="85090" y="1686560"/>
                    <a:pt x="81280" y="1649730"/>
                    <a:pt x="81280" y="1607820"/>
                  </a:cubicBezTo>
                  <a:lnTo>
                    <a:pt x="82550" y="1607820"/>
                  </a:lnTo>
                  <a:lnTo>
                    <a:pt x="82550" y="1614170"/>
                  </a:lnTo>
                  <a:cubicBezTo>
                    <a:pt x="83820" y="1640840"/>
                    <a:pt x="85090" y="1643380"/>
                    <a:pt x="91440" y="1643380"/>
                  </a:cubicBezTo>
                  <a:cubicBezTo>
                    <a:pt x="99060" y="1643380"/>
                    <a:pt x="99060" y="1638300"/>
                    <a:pt x="101600" y="1615440"/>
                  </a:cubicBezTo>
                  <a:lnTo>
                    <a:pt x="102870" y="1611630"/>
                  </a:lnTo>
                  <a:lnTo>
                    <a:pt x="99060" y="1609090"/>
                  </a:lnTo>
                  <a:cubicBezTo>
                    <a:pt x="92710" y="1601470"/>
                    <a:pt x="92710" y="1544320"/>
                    <a:pt x="92710" y="1501140"/>
                  </a:cubicBezTo>
                  <a:cubicBezTo>
                    <a:pt x="92710" y="1426210"/>
                    <a:pt x="90170" y="1395730"/>
                    <a:pt x="83820" y="1386840"/>
                  </a:cubicBezTo>
                  <a:lnTo>
                    <a:pt x="85090" y="1375410"/>
                  </a:lnTo>
                  <a:lnTo>
                    <a:pt x="87630" y="1375410"/>
                  </a:lnTo>
                  <a:cubicBezTo>
                    <a:pt x="91440" y="1338580"/>
                    <a:pt x="88900" y="1324610"/>
                    <a:pt x="85090" y="1308100"/>
                  </a:cubicBezTo>
                  <a:cubicBezTo>
                    <a:pt x="81280" y="1292860"/>
                    <a:pt x="77470" y="1275080"/>
                    <a:pt x="78740" y="1229360"/>
                  </a:cubicBezTo>
                  <a:cubicBezTo>
                    <a:pt x="80010" y="1212850"/>
                    <a:pt x="80010" y="1201420"/>
                    <a:pt x="81280" y="1196340"/>
                  </a:cubicBezTo>
                  <a:lnTo>
                    <a:pt x="85090" y="1196340"/>
                  </a:lnTo>
                  <a:lnTo>
                    <a:pt x="81280" y="1125220"/>
                  </a:lnTo>
                  <a:lnTo>
                    <a:pt x="81280" y="1121410"/>
                  </a:lnTo>
                  <a:lnTo>
                    <a:pt x="83820" y="1121410"/>
                  </a:lnTo>
                  <a:lnTo>
                    <a:pt x="82550" y="1043940"/>
                  </a:lnTo>
                  <a:lnTo>
                    <a:pt x="87630" y="1052830"/>
                  </a:lnTo>
                  <a:lnTo>
                    <a:pt x="82550" y="1021080"/>
                  </a:lnTo>
                  <a:cubicBezTo>
                    <a:pt x="81280" y="1012190"/>
                    <a:pt x="78740" y="998220"/>
                    <a:pt x="77470" y="982980"/>
                  </a:cubicBezTo>
                  <a:lnTo>
                    <a:pt x="81280" y="969010"/>
                  </a:lnTo>
                  <a:cubicBezTo>
                    <a:pt x="90170" y="939800"/>
                    <a:pt x="88900" y="925830"/>
                    <a:pt x="87630" y="904240"/>
                  </a:cubicBezTo>
                  <a:cubicBezTo>
                    <a:pt x="86360" y="895350"/>
                    <a:pt x="86360" y="885190"/>
                    <a:pt x="85090" y="871220"/>
                  </a:cubicBezTo>
                  <a:lnTo>
                    <a:pt x="90170" y="853440"/>
                  </a:lnTo>
                  <a:cubicBezTo>
                    <a:pt x="88900" y="852170"/>
                    <a:pt x="88900" y="848360"/>
                    <a:pt x="90170" y="845820"/>
                  </a:cubicBezTo>
                  <a:lnTo>
                    <a:pt x="73660" y="845820"/>
                  </a:lnTo>
                  <a:lnTo>
                    <a:pt x="90170" y="845820"/>
                  </a:lnTo>
                  <a:cubicBezTo>
                    <a:pt x="93980" y="825500"/>
                    <a:pt x="95250" y="802640"/>
                    <a:pt x="96520" y="775970"/>
                  </a:cubicBezTo>
                  <a:cubicBezTo>
                    <a:pt x="97790" y="755650"/>
                    <a:pt x="97790" y="734060"/>
                    <a:pt x="100330" y="708660"/>
                  </a:cubicBezTo>
                  <a:lnTo>
                    <a:pt x="87630" y="707390"/>
                  </a:lnTo>
                  <a:cubicBezTo>
                    <a:pt x="86360" y="711200"/>
                    <a:pt x="86360" y="718820"/>
                    <a:pt x="83820" y="728980"/>
                  </a:cubicBezTo>
                  <a:cubicBezTo>
                    <a:pt x="82550" y="734060"/>
                    <a:pt x="82550" y="741680"/>
                    <a:pt x="81280" y="749300"/>
                  </a:cubicBezTo>
                  <a:cubicBezTo>
                    <a:pt x="81280" y="735330"/>
                    <a:pt x="81280" y="718820"/>
                    <a:pt x="78740" y="697230"/>
                  </a:cubicBezTo>
                  <a:cubicBezTo>
                    <a:pt x="83820" y="690880"/>
                    <a:pt x="83820" y="673100"/>
                    <a:pt x="82550" y="635000"/>
                  </a:cubicBezTo>
                  <a:lnTo>
                    <a:pt x="82550" y="624840"/>
                  </a:lnTo>
                  <a:lnTo>
                    <a:pt x="91440" y="627380"/>
                  </a:lnTo>
                  <a:lnTo>
                    <a:pt x="91440" y="617220"/>
                  </a:lnTo>
                  <a:cubicBezTo>
                    <a:pt x="90170" y="586740"/>
                    <a:pt x="87630" y="576580"/>
                    <a:pt x="85090" y="566420"/>
                  </a:cubicBezTo>
                  <a:cubicBezTo>
                    <a:pt x="83820" y="561340"/>
                    <a:pt x="82550" y="554990"/>
                    <a:pt x="81280" y="546100"/>
                  </a:cubicBezTo>
                  <a:cubicBezTo>
                    <a:pt x="82550" y="499110"/>
                    <a:pt x="87630" y="486410"/>
                    <a:pt x="92710" y="476250"/>
                  </a:cubicBezTo>
                  <a:lnTo>
                    <a:pt x="93980" y="473710"/>
                  </a:lnTo>
                  <a:lnTo>
                    <a:pt x="93980" y="471170"/>
                  </a:lnTo>
                  <a:cubicBezTo>
                    <a:pt x="93980" y="441960"/>
                    <a:pt x="93980" y="438150"/>
                    <a:pt x="87630" y="436880"/>
                  </a:cubicBezTo>
                  <a:cubicBezTo>
                    <a:pt x="85090" y="436880"/>
                    <a:pt x="83820" y="436880"/>
                    <a:pt x="82550" y="438150"/>
                  </a:cubicBezTo>
                  <a:lnTo>
                    <a:pt x="82550" y="430530"/>
                  </a:lnTo>
                  <a:cubicBezTo>
                    <a:pt x="85090" y="364490"/>
                    <a:pt x="82550" y="316230"/>
                    <a:pt x="78740" y="242570"/>
                  </a:cubicBezTo>
                  <a:lnTo>
                    <a:pt x="77470" y="229870"/>
                  </a:lnTo>
                  <a:cubicBezTo>
                    <a:pt x="83820" y="229870"/>
                    <a:pt x="83820" y="223520"/>
                    <a:pt x="85090" y="220980"/>
                  </a:cubicBezTo>
                  <a:lnTo>
                    <a:pt x="85090" y="219710"/>
                  </a:lnTo>
                  <a:lnTo>
                    <a:pt x="81280" y="194310"/>
                  </a:lnTo>
                  <a:lnTo>
                    <a:pt x="83820" y="198120"/>
                  </a:lnTo>
                  <a:lnTo>
                    <a:pt x="82550" y="171450"/>
                  </a:lnTo>
                  <a:cubicBezTo>
                    <a:pt x="81280" y="154940"/>
                    <a:pt x="80010" y="151130"/>
                    <a:pt x="77470" y="147320"/>
                  </a:cubicBezTo>
                  <a:cubicBezTo>
                    <a:pt x="76200" y="144780"/>
                    <a:pt x="73660" y="142240"/>
                    <a:pt x="72390" y="111760"/>
                  </a:cubicBezTo>
                  <a:lnTo>
                    <a:pt x="72390" y="109220"/>
                  </a:lnTo>
                  <a:cubicBezTo>
                    <a:pt x="69850" y="102870"/>
                    <a:pt x="71120" y="87630"/>
                    <a:pt x="72390" y="77470"/>
                  </a:cubicBezTo>
                  <a:lnTo>
                    <a:pt x="83820" y="78740"/>
                  </a:lnTo>
                  <a:lnTo>
                    <a:pt x="109220" y="81280"/>
                  </a:lnTo>
                  <a:cubicBezTo>
                    <a:pt x="129540" y="82550"/>
                    <a:pt x="148590" y="81280"/>
                    <a:pt x="163830" y="80010"/>
                  </a:cubicBezTo>
                  <a:lnTo>
                    <a:pt x="163830" y="83820"/>
                  </a:lnTo>
                  <a:lnTo>
                    <a:pt x="168910" y="86360"/>
                  </a:lnTo>
                  <a:lnTo>
                    <a:pt x="217170" y="82550"/>
                  </a:lnTo>
                  <a:cubicBezTo>
                    <a:pt x="261620" y="80010"/>
                    <a:pt x="269240" y="78740"/>
                    <a:pt x="314960" y="73660"/>
                  </a:cubicBezTo>
                  <a:cubicBezTo>
                    <a:pt x="346710" y="76200"/>
                    <a:pt x="377190" y="78740"/>
                    <a:pt x="408940" y="77470"/>
                  </a:cubicBezTo>
                  <a:cubicBezTo>
                    <a:pt x="419100" y="78740"/>
                    <a:pt x="431800" y="80010"/>
                    <a:pt x="448310" y="80010"/>
                  </a:cubicBezTo>
                  <a:lnTo>
                    <a:pt x="448310" y="77470"/>
                  </a:lnTo>
                  <a:lnTo>
                    <a:pt x="450850" y="77470"/>
                  </a:lnTo>
                  <a:cubicBezTo>
                    <a:pt x="452120" y="78740"/>
                    <a:pt x="453390" y="78740"/>
                    <a:pt x="454660" y="80010"/>
                  </a:cubicBezTo>
                  <a:lnTo>
                    <a:pt x="457200" y="80010"/>
                  </a:lnTo>
                  <a:cubicBezTo>
                    <a:pt x="468630" y="77470"/>
                    <a:pt x="481330" y="76200"/>
                    <a:pt x="496570" y="74930"/>
                  </a:cubicBezTo>
                  <a:lnTo>
                    <a:pt x="514350" y="82550"/>
                  </a:lnTo>
                  <a:lnTo>
                    <a:pt x="519430" y="78740"/>
                  </a:lnTo>
                  <a:lnTo>
                    <a:pt x="635000" y="85090"/>
                  </a:lnTo>
                  <a:cubicBezTo>
                    <a:pt x="652780" y="82550"/>
                    <a:pt x="670560" y="81280"/>
                    <a:pt x="687070" y="78740"/>
                  </a:cubicBezTo>
                  <a:cubicBezTo>
                    <a:pt x="712470" y="78740"/>
                    <a:pt x="736600" y="80010"/>
                    <a:pt x="762000" y="80010"/>
                  </a:cubicBezTo>
                  <a:lnTo>
                    <a:pt x="762000" y="85090"/>
                  </a:lnTo>
                  <a:lnTo>
                    <a:pt x="812800" y="81280"/>
                  </a:lnTo>
                  <a:cubicBezTo>
                    <a:pt x="821690" y="81280"/>
                    <a:pt x="830580" y="81280"/>
                    <a:pt x="840740" y="82550"/>
                  </a:cubicBezTo>
                  <a:lnTo>
                    <a:pt x="840740" y="85090"/>
                  </a:lnTo>
                  <a:cubicBezTo>
                    <a:pt x="898113" y="83820"/>
                    <a:pt x="991114" y="85090"/>
                    <a:pt x="1100722" y="85090"/>
                  </a:cubicBezTo>
                  <a:lnTo>
                    <a:pt x="1177115" y="85090"/>
                  </a:lnTo>
                  <a:lnTo>
                    <a:pt x="1147222" y="80010"/>
                  </a:lnTo>
                  <a:cubicBezTo>
                    <a:pt x="1167151" y="80010"/>
                    <a:pt x="1180437" y="81280"/>
                    <a:pt x="1197044" y="81280"/>
                  </a:cubicBezTo>
                  <a:cubicBezTo>
                    <a:pt x="1207008" y="81280"/>
                    <a:pt x="1216973" y="82550"/>
                    <a:pt x="1226937" y="82550"/>
                  </a:cubicBezTo>
                  <a:lnTo>
                    <a:pt x="1233580" y="82550"/>
                  </a:lnTo>
                  <a:cubicBezTo>
                    <a:pt x="1243545" y="81280"/>
                    <a:pt x="1256830" y="80010"/>
                    <a:pt x="1263473" y="77470"/>
                  </a:cubicBezTo>
                  <a:lnTo>
                    <a:pt x="1263473" y="78740"/>
                  </a:lnTo>
                  <a:cubicBezTo>
                    <a:pt x="1339867" y="83820"/>
                    <a:pt x="1393010" y="82550"/>
                    <a:pt x="1436189" y="78740"/>
                  </a:cubicBezTo>
                  <a:lnTo>
                    <a:pt x="1442832" y="78740"/>
                  </a:lnTo>
                  <a:cubicBezTo>
                    <a:pt x="1602262" y="78740"/>
                    <a:pt x="1781621" y="78740"/>
                    <a:pt x="1821479" y="86360"/>
                  </a:cubicBezTo>
                  <a:lnTo>
                    <a:pt x="1828122" y="86360"/>
                  </a:lnTo>
                  <a:cubicBezTo>
                    <a:pt x="1887908" y="86360"/>
                    <a:pt x="1901194" y="86360"/>
                    <a:pt x="1904515" y="80010"/>
                  </a:cubicBezTo>
                  <a:lnTo>
                    <a:pt x="1931087" y="80010"/>
                  </a:lnTo>
                  <a:lnTo>
                    <a:pt x="1974266" y="83820"/>
                  </a:lnTo>
                  <a:lnTo>
                    <a:pt x="2014123" y="78740"/>
                  </a:lnTo>
                  <a:cubicBezTo>
                    <a:pt x="2034052" y="78740"/>
                    <a:pt x="2053981" y="78740"/>
                    <a:pt x="2067267" y="80010"/>
                  </a:cubicBezTo>
                  <a:lnTo>
                    <a:pt x="2067267" y="88900"/>
                  </a:lnTo>
                  <a:cubicBezTo>
                    <a:pt x="2150303" y="91440"/>
                    <a:pt x="2273197" y="90170"/>
                    <a:pt x="2362877" y="88900"/>
                  </a:cubicBezTo>
                  <a:cubicBezTo>
                    <a:pt x="2402734" y="88900"/>
                    <a:pt x="2439270" y="87630"/>
                    <a:pt x="2459199" y="87630"/>
                  </a:cubicBezTo>
                  <a:lnTo>
                    <a:pt x="2459199" y="85090"/>
                  </a:lnTo>
                  <a:lnTo>
                    <a:pt x="2731559" y="85090"/>
                  </a:lnTo>
                  <a:lnTo>
                    <a:pt x="2731559" y="87630"/>
                  </a:lnTo>
                  <a:cubicBezTo>
                    <a:pt x="2741523" y="86360"/>
                    <a:pt x="2751487" y="86360"/>
                    <a:pt x="2758130" y="85090"/>
                  </a:cubicBezTo>
                  <a:lnTo>
                    <a:pt x="2847810" y="85090"/>
                  </a:lnTo>
                  <a:cubicBezTo>
                    <a:pt x="3083633" y="85090"/>
                    <a:pt x="3329421" y="85090"/>
                    <a:pt x="3545316" y="81280"/>
                  </a:cubicBezTo>
                  <a:lnTo>
                    <a:pt x="3558603" y="81280"/>
                  </a:lnTo>
                  <a:cubicBezTo>
                    <a:pt x="3581853" y="81280"/>
                    <a:pt x="3601782" y="80010"/>
                    <a:pt x="3625031" y="80010"/>
                  </a:cubicBezTo>
                  <a:lnTo>
                    <a:pt x="3737961" y="77470"/>
                  </a:lnTo>
                  <a:lnTo>
                    <a:pt x="3714711" y="74930"/>
                  </a:lnTo>
                  <a:lnTo>
                    <a:pt x="3764533" y="74930"/>
                  </a:lnTo>
                  <a:cubicBezTo>
                    <a:pt x="3781140" y="78740"/>
                    <a:pt x="3811033" y="81280"/>
                    <a:pt x="3830962" y="83820"/>
                  </a:cubicBezTo>
                  <a:lnTo>
                    <a:pt x="3834284" y="77470"/>
                  </a:lnTo>
                  <a:lnTo>
                    <a:pt x="3837605" y="82550"/>
                  </a:lnTo>
                  <a:cubicBezTo>
                    <a:pt x="3847569" y="81280"/>
                    <a:pt x="3910677" y="82550"/>
                    <a:pt x="3963820" y="82550"/>
                  </a:cubicBezTo>
                  <a:lnTo>
                    <a:pt x="4116608" y="82550"/>
                  </a:lnTo>
                  <a:lnTo>
                    <a:pt x="4116608" y="78740"/>
                  </a:lnTo>
                  <a:cubicBezTo>
                    <a:pt x="4129894" y="78740"/>
                    <a:pt x="4139858" y="78740"/>
                    <a:pt x="4153144" y="77470"/>
                  </a:cubicBezTo>
                  <a:lnTo>
                    <a:pt x="4156465" y="77470"/>
                  </a:lnTo>
                  <a:cubicBezTo>
                    <a:pt x="4193001" y="76200"/>
                    <a:pt x="4232859" y="74930"/>
                    <a:pt x="4279359" y="73660"/>
                  </a:cubicBezTo>
                  <a:cubicBezTo>
                    <a:pt x="4276037" y="74930"/>
                    <a:pt x="4276037" y="76200"/>
                    <a:pt x="4272716" y="77470"/>
                  </a:cubicBezTo>
                  <a:cubicBezTo>
                    <a:pt x="4269395" y="83820"/>
                    <a:pt x="4289324" y="87630"/>
                    <a:pt x="4299288" y="88900"/>
                  </a:cubicBezTo>
                  <a:lnTo>
                    <a:pt x="4305931" y="88900"/>
                  </a:lnTo>
                  <a:cubicBezTo>
                    <a:pt x="4395610" y="90170"/>
                    <a:pt x="4412218" y="88900"/>
                    <a:pt x="4425503" y="85090"/>
                  </a:cubicBezTo>
                  <a:cubicBezTo>
                    <a:pt x="4428825" y="83820"/>
                    <a:pt x="4435468" y="82550"/>
                    <a:pt x="4511861" y="83820"/>
                  </a:cubicBezTo>
                  <a:lnTo>
                    <a:pt x="4518504" y="83820"/>
                  </a:lnTo>
                  <a:cubicBezTo>
                    <a:pt x="4528469" y="82550"/>
                    <a:pt x="4535112" y="81280"/>
                    <a:pt x="4538433" y="80010"/>
                  </a:cubicBezTo>
                  <a:cubicBezTo>
                    <a:pt x="4624791" y="78740"/>
                    <a:pt x="4654684" y="77470"/>
                    <a:pt x="4677934" y="76200"/>
                  </a:cubicBezTo>
                  <a:lnTo>
                    <a:pt x="4760971" y="78740"/>
                  </a:lnTo>
                  <a:cubicBezTo>
                    <a:pt x="4790864" y="80010"/>
                    <a:pt x="4807471" y="80010"/>
                    <a:pt x="4817436" y="81280"/>
                  </a:cubicBezTo>
                  <a:lnTo>
                    <a:pt x="4817436" y="90170"/>
                  </a:lnTo>
                  <a:lnTo>
                    <a:pt x="5212690" y="92710"/>
                  </a:lnTo>
                  <a:lnTo>
                    <a:pt x="5199404" y="91440"/>
                  </a:lnTo>
                  <a:cubicBezTo>
                    <a:pt x="5225975" y="90170"/>
                    <a:pt x="5279119" y="87630"/>
                    <a:pt x="5315655" y="87630"/>
                  </a:cubicBezTo>
                  <a:cubicBezTo>
                    <a:pt x="5395370" y="85090"/>
                    <a:pt x="5428585" y="83820"/>
                    <a:pt x="5440865" y="81280"/>
                  </a:cubicBezTo>
                  <a:lnTo>
                    <a:pt x="5451025" y="81280"/>
                  </a:lnTo>
                  <a:lnTo>
                    <a:pt x="5453565" y="85090"/>
                  </a:lnTo>
                  <a:lnTo>
                    <a:pt x="5453565" y="63500"/>
                  </a:lnTo>
                  <a:lnTo>
                    <a:pt x="5456105" y="63500"/>
                  </a:lnTo>
                  <a:lnTo>
                    <a:pt x="5454835" y="85090"/>
                  </a:lnTo>
                  <a:lnTo>
                    <a:pt x="5458645" y="83820"/>
                  </a:lnTo>
                  <a:cubicBezTo>
                    <a:pt x="5464995" y="82550"/>
                    <a:pt x="5490395" y="81280"/>
                    <a:pt x="5517065" y="80010"/>
                  </a:cubicBezTo>
                  <a:lnTo>
                    <a:pt x="5517065" y="85090"/>
                  </a:lnTo>
                  <a:cubicBezTo>
                    <a:pt x="5541195" y="86360"/>
                    <a:pt x="5561515" y="85090"/>
                    <a:pt x="5581835" y="82550"/>
                  </a:cubicBezTo>
                  <a:cubicBezTo>
                    <a:pt x="5608505" y="80010"/>
                    <a:pt x="5635175" y="77470"/>
                    <a:pt x="5672005" y="82550"/>
                  </a:cubicBezTo>
                  <a:cubicBezTo>
                    <a:pt x="5680895" y="82550"/>
                    <a:pt x="5693595" y="85090"/>
                    <a:pt x="5706295" y="86360"/>
                  </a:cubicBezTo>
                  <a:cubicBezTo>
                    <a:pt x="5734235" y="90170"/>
                    <a:pt x="5744395" y="91440"/>
                    <a:pt x="5749475" y="86360"/>
                  </a:cubicBezTo>
                  <a:lnTo>
                    <a:pt x="5750745" y="85090"/>
                  </a:lnTo>
                  <a:cubicBezTo>
                    <a:pt x="5758365" y="85090"/>
                    <a:pt x="5765985" y="85090"/>
                    <a:pt x="5774875" y="83820"/>
                  </a:cubicBezTo>
                  <a:cubicBezTo>
                    <a:pt x="5797735" y="82550"/>
                    <a:pt x="5820595" y="81280"/>
                    <a:pt x="5847265" y="85090"/>
                  </a:cubicBezTo>
                  <a:lnTo>
                    <a:pt x="5849805" y="85090"/>
                  </a:lnTo>
                  <a:cubicBezTo>
                    <a:pt x="5851075" y="85090"/>
                    <a:pt x="5852345" y="85090"/>
                    <a:pt x="5852345" y="83820"/>
                  </a:cubicBezTo>
                  <a:lnTo>
                    <a:pt x="5866315" y="86360"/>
                  </a:lnTo>
                  <a:cubicBezTo>
                    <a:pt x="5879015" y="88900"/>
                    <a:pt x="5901875" y="87630"/>
                    <a:pt x="5922195" y="86360"/>
                  </a:cubicBezTo>
                  <a:cubicBezTo>
                    <a:pt x="5932355" y="86360"/>
                    <a:pt x="5943785" y="85090"/>
                    <a:pt x="5950135" y="85090"/>
                  </a:cubicBezTo>
                  <a:lnTo>
                    <a:pt x="5951405" y="90170"/>
                  </a:lnTo>
                  <a:cubicBezTo>
                    <a:pt x="5972995" y="83820"/>
                    <a:pt x="5999665" y="83820"/>
                    <a:pt x="6030145" y="85090"/>
                  </a:cubicBezTo>
                  <a:cubicBezTo>
                    <a:pt x="6054275" y="86360"/>
                    <a:pt x="6082215" y="86360"/>
                    <a:pt x="6111425" y="83820"/>
                  </a:cubicBezTo>
                  <a:lnTo>
                    <a:pt x="6107615" y="87630"/>
                  </a:lnTo>
                  <a:lnTo>
                    <a:pt x="6130475" y="85090"/>
                  </a:lnTo>
                  <a:cubicBezTo>
                    <a:pt x="6133015" y="85090"/>
                    <a:pt x="6135555" y="85090"/>
                    <a:pt x="6139365" y="83820"/>
                  </a:cubicBezTo>
                  <a:lnTo>
                    <a:pt x="6140635" y="90170"/>
                  </a:lnTo>
                  <a:cubicBezTo>
                    <a:pt x="6157145" y="88900"/>
                    <a:pt x="6173655" y="87630"/>
                    <a:pt x="6195245" y="88900"/>
                  </a:cubicBezTo>
                  <a:lnTo>
                    <a:pt x="6199055" y="88900"/>
                  </a:lnTo>
                  <a:lnTo>
                    <a:pt x="6209215" y="90170"/>
                  </a:lnTo>
                  <a:lnTo>
                    <a:pt x="6209215" y="109220"/>
                  </a:lnTo>
                  <a:lnTo>
                    <a:pt x="6221915" y="109220"/>
                  </a:lnTo>
                  <a:lnTo>
                    <a:pt x="6221915" y="115570"/>
                  </a:lnTo>
                  <a:cubicBezTo>
                    <a:pt x="6220645" y="129540"/>
                    <a:pt x="6219375" y="138430"/>
                    <a:pt x="6216835" y="148590"/>
                  </a:cubicBezTo>
                  <a:lnTo>
                    <a:pt x="6216835" y="151130"/>
                  </a:lnTo>
                  <a:cubicBezTo>
                    <a:pt x="6211755" y="176530"/>
                    <a:pt x="6207945" y="201930"/>
                    <a:pt x="6209215" y="271780"/>
                  </a:cubicBezTo>
                  <a:lnTo>
                    <a:pt x="6213025" y="271780"/>
                  </a:lnTo>
                  <a:cubicBezTo>
                    <a:pt x="6211755" y="293370"/>
                    <a:pt x="6210485" y="311150"/>
                    <a:pt x="6207945" y="321310"/>
                  </a:cubicBezTo>
                  <a:cubicBezTo>
                    <a:pt x="6207945" y="369570"/>
                    <a:pt x="6209215" y="372110"/>
                    <a:pt x="6215565" y="372110"/>
                  </a:cubicBezTo>
                  <a:cubicBezTo>
                    <a:pt x="6215565" y="384810"/>
                    <a:pt x="6216835" y="394970"/>
                    <a:pt x="6219375" y="407670"/>
                  </a:cubicBezTo>
                  <a:cubicBezTo>
                    <a:pt x="6220645" y="417830"/>
                    <a:pt x="6223185" y="429260"/>
                    <a:pt x="6223185" y="443230"/>
                  </a:cubicBezTo>
                  <a:lnTo>
                    <a:pt x="6218105" y="443230"/>
                  </a:lnTo>
                  <a:lnTo>
                    <a:pt x="6218105" y="449580"/>
                  </a:lnTo>
                  <a:cubicBezTo>
                    <a:pt x="6215565" y="513080"/>
                    <a:pt x="6219375" y="520700"/>
                    <a:pt x="6223185" y="528320"/>
                  </a:cubicBezTo>
                  <a:cubicBezTo>
                    <a:pt x="6224455" y="530860"/>
                    <a:pt x="6225725" y="534670"/>
                    <a:pt x="6226995" y="544830"/>
                  </a:cubicBezTo>
                  <a:lnTo>
                    <a:pt x="6218105" y="546100"/>
                  </a:lnTo>
                  <a:close/>
                  <a:moveTo>
                    <a:pt x="6221915" y="756920"/>
                  </a:moveTo>
                  <a:lnTo>
                    <a:pt x="6219375" y="751840"/>
                  </a:lnTo>
                  <a:lnTo>
                    <a:pt x="6220645" y="745490"/>
                  </a:lnTo>
                  <a:cubicBezTo>
                    <a:pt x="6221915" y="750570"/>
                    <a:pt x="6221915" y="754380"/>
                    <a:pt x="6221915" y="756920"/>
                  </a:cubicBezTo>
                  <a:close/>
                  <a:moveTo>
                    <a:pt x="73660" y="2716530"/>
                  </a:moveTo>
                  <a:lnTo>
                    <a:pt x="76200" y="2721610"/>
                  </a:lnTo>
                  <a:lnTo>
                    <a:pt x="74930" y="2727960"/>
                  </a:lnTo>
                  <a:cubicBezTo>
                    <a:pt x="73660" y="2724150"/>
                    <a:pt x="73660" y="2720340"/>
                    <a:pt x="73660" y="2716530"/>
                  </a:cubicBezTo>
                  <a:close/>
                  <a:moveTo>
                    <a:pt x="6257475" y="628650"/>
                  </a:moveTo>
                  <a:lnTo>
                    <a:pt x="6257475" y="619760"/>
                  </a:lnTo>
                  <a:cubicBezTo>
                    <a:pt x="6257475" y="623570"/>
                    <a:pt x="6258745" y="626110"/>
                    <a:pt x="6258745" y="628650"/>
                  </a:cubicBezTo>
                  <a:lnTo>
                    <a:pt x="6257475" y="628650"/>
                  </a:lnTo>
                  <a:close/>
                  <a:moveTo>
                    <a:pt x="6286685" y="1320800"/>
                  </a:moveTo>
                  <a:lnTo>
                    <a:pt x="6282875" y="1319530"/>
                  </a:lnTo>
                  <a:cubicBezTo>
                    <a:pt x="6284145" y="1319530"/>
                    <a:pt x="6285415" y="1320800"/>
                    <a:pt x="6286685" y="1320800"/>
                  </a:cubicBezTo>
                  <a:close/>
                </a:path>
              </a:pathLst>
            </a:custGeom>
            <a:solidFill>
              <a:srgbClr val="AD9472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3228174" y="1403647"/>
            <a:ext cx="9665431" cy="612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5"/>
              </a:lnSpc>
            </a:pPr>
            <a:r>
              <a:rPr lang="en-US" sz="6399" i="1">
                <a:solidFill>
                  <a:srgbClr val="5F1A1F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Can you match 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77583" y="2362411"/>
            <a:ext cx="5872876" cy="6802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Decade</a:t>
            </a:r>
          </a:p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Century</a:t>
            </a:r>
          </a:p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Week</a:t>
            </a:r>
          </a:p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Millennium </a:t>
            </a:r>
          </a:p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Year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16852" y="2183999"/>
            <a:ext cx="6753504" cy="6802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100 years</a:t>
            </a:r>
          </a:p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1000 years</a:t>
            </a:r>
          </a:p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10 years</a:t>
            </a:r>
          </a:p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365 days</a:t>
            </a:r>
          </a:p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7 days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0877" y="616184"/>
            <a:ext cx="16720463" cy="9080414"/>
          </a:xfrm>
          <a:prstGeom prst="rect">
            <a:avLst/>
          </a:prstGeom>
          <a:solidFill>
            <a:srgbClr val="AD9472"/>
          </a:solid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7849512" cy="9837288"/>
            <a:chOff x="0" y="0"/>
            <a:chExt cx="6295575" cy="3469640"/>
          </a:xfrm>
        </p:grpSpPr>
        <p:sp>
          <p:nvSpPr>
            <p:cNvPr id="4" name="Freeform 4"/>
            <p:cNvSpPr/>
            <p:nvPr/>
          </p:nvSpPr>
          <p:spPr>
            <a:xfrm>
              <a:off x="0" y="-2540"/>
              <a:ext cx="6295575" cy="3472180"/>
            </a:xfrm>
            <a:custGeom>
              <a:avLst/>
              <a:gdLst/>
              <a:ahLst/>
              <a:cxnLst/>
              <a:rect l="l" t="t" r="r" b="b"/>
              <a:pathLst>
                <a:path w="6295575" h="3472180">
                  <a:moveTo>
                    <a:pt x="6293035" y="1087120"/>
                  </a:moveTo>
                  <a:lnTo>
                    <a:pt x="6295575" y="1071880"/>
                  </a:lnTo>
                  <a:lnTo>
                    <a:pt x="6289225" y="1075690"/>
                  </a:lnTo>
                  <a:lnTo>
                    <a:pt x="6289225" y="1051560"/>
                  </a:lnTo>
                  <a:cubicBezTo>
                    <a:pt x="6289225" y="1050290"/>
                    <a:pt x="6287955" y="1046480"/>
                    <a:pt x="6286685" y="1041400"/>
                  </a:cubicBezTo>
                  <a:lnTo>
                    <a:pt x="6286685" y="1038860"/>
                  </a:lnTo>
                  <a:lnTo>
                    <a:pt x="6285415" y="1038860"/>
                  </a:lnTo>
                  <a:cubicBezTo>
                    <a:pt x="6284145" y="1033780"/>
                    <a:pt x="6280335" y="1033780"/>
                    <a:pt x="6279065" y="1033780"/>
                  </a:cubicBezTo>
                  <a:cubicBezTo>
                    <a:pt x="6279065" y="993140"/>
                    <a:pt x="6280335" y="951230"/>
                    <a:pt x="6281605" y="910590"/>
                  </a:cubicBezTo>
                  <a:cubicBezTo>
                    <a:pt x="6281605" y="899160"/>
                    <a:pt x="6282875" y="889000"/>
                    <a:pt x="6282875" y="877570"/>
                  </a:cubicBezTo>
                  <a:lnTo>
                    <a:pt x="6286685" y="877570"/>
                  </a:lnTo>
                  <a:lnTo>
                    <a:pt x="6286685" y="847090"/>
                  </a:lnTo>
                  <a:lnTo>
                    <a:pt x="6290495" y="847090"/>
                  </a:lnTo>
                  <a:lnTo>
                    <a:pt x="6290495" y="816610"/>
                  </a:lnTo>
                  <a:cubicBezTo>
                    <a:pt x="6293035" y="781050"/>
                    <a:pt x="6295575" y="726440"/>
                    <a:pt x="6293035" y="692150"/>
                  </a:cubicBezTo>
                  <a:cubicBezTo>
                    <a:pt x="6294305" y="674370"/>
                    <a:pt x="6291765" y="652780"/>
                    <a:pt x="6290495" y="641350"/>
                  </a:cubicBezTo>
                  <a:lnTo>
                    <a:pt x="6291765" y="641350"/>
                  </a:lnTo>
                  <a:lnTo>
                    <a:pt x="6287955" y="542290"/>
                  </a:lnTo>
                  <a:lnTo>
                    <a:pt x="6289225" y="541020"/>
                  </a:lnTo>
                  <a:lnTo>
                    <a:pt x="6289225" y="537210"/>
                  </a:lnTo>
                  <a:cubicBezTo>
                    <a:pt x="6289225" y="502920"/>
                    <a:pt x="6287955" y="468630"/>
                    <a:pt x="6287955" y="431800"/>
                  </a:cubicBezTo>
                  <a:cubicBezTo>
                    <a:pt x="6285415" y="361950"/>
                    <a:pt x="6284145" y="290830"/>
                    <a:pt x="6290495" y="213360"/>
                  </a:cubicBezTo>
                  <a:lnTo>
                    <a:pt x="6290495" y="207010"/>
                  </a:lnTo>
                  <a:cubicBezTo>
                    <a:pt x="6289225" y="191770"/>
                    <a:pt x="6289225" y="176530"/>
                    <a:pt x="6289225" y="158750"/>
                  </a:cubicBezTo>
                  <a:lnTo>
                    <a:pt x="6289225" y="80010"/>
                  </a:lnTo>
                  <a:lnTo>
                    <a:pt x="6294305" y="59690"/>
                  </a:lnTo>
                  <a:lnTo>
                    <a:pt x="6294305" y="8890"/>
                  </a:lnTo>
                  <a:lnTo>
                    <a:pt x="6287955" y="8890"/>
                  </a:lnTo>
                  <a:cubicBezTo>
                    <a:pt x="6249855" y="8890"/>
                    <a:pt x="6193975" y="7620"/>
                    <a:pt x="6178735" y="7620"/>
                  </a:cubicBezTo>
                  <a:cubicBezTo>
                    <a:pt x="6150795" y="7620"/>
                    <a:pt x="6135555" y="7620"/>
                    <a:pt x="6127935" y="8890"/>
                  </a:cubicBezTo>
                  <a:cubicBezTo>
                    <a:pt x="6094915" y="0"/>
                    <a:pt x="6016175" y="1270"/>
                    <a:pt x="5939975" y="3810"/>
                  </a:cubicBezTo>
                  <a:cubicBezTo>
                    <a:pt x="5901875" y="5080"/>
                    <a:pt x="5865045" y="5080"/>
                    <a:pt x="5839645" y="3810"/>
                  </a:cubicBezTo>
                  <a:lnTo>
                    <a:pt x="5835835" y="3810"/>
                  </a:lnTo>
                  <a:lnTo>
                    <a:pt x="5833295" y="10160"/>
                  </a:lnTo>
                  <a:cubicBezTo>
                    <a:pt x="5782495" y="10160"/>
                    <a:pt x="5732965" y="11430"/>
                    <a:pt x="5668195" y="13970"/>
                  </a:cubicBezTo>
                  <a:lnTo>
                    <a:pt x="5656765" y="13970"/>
                  </a:lnTo>
                  <a:lnTo>
                    <a:pt x="5658035" y="16510"/>
                  </a:lnTo>
                  <a:lnTo>
                    <a:pt x="5625015" y="16510"/>
                  </a:lnTo>
                  <a:lnTo>
                    <a:pt x="5625015" y="21590"/>
                  </a:lnTo>
                  <a:cubicBezTo>
                    <a:pt x="5602155" y="21590"/>
                    <a:pt x="5578025" y="20320"/>
                    <a:pt x="5551355" y="19050"/>
                  </a:cubicBezTo>
                  <a:cubicBezTo>
                    <a:pt x="5528495" y="17780"/>
                    <a:pt x="5505635" y="17780"/>
                    <a:pt x="5482775" y="16510"/>
                  </a:cubicBezTo>
                  <a:lnTo>
                    <a:pt x="5482775" y="15240"/>
                  </a:lnTo>
                  <a:cubicBezTo>
                    <a:pt x="5475155" y="13970"/>
                    <a:pt x="5466265" y="13970"/>
                    <a:pt x="5458645" y="12700"/>
                  </a:cubicBezTo>
                  <a:lnTo>
                    <a:pt x="5457375" y="44450"/>
                  </a:lnTo>
                  <a:lnTo>
                    <a:pt x="5453565" y="44450"/>
                  </a:lnTo>
                  <a:lnTo>
                    <a:pt x="5453565" y="13970"/>
                  </a:lnTo>
                  <a:cubicBezTo>
                    <a:pt x="5345548" y="10160"/>
                    <a:pt x="5209368" y="12700"/>
                    <a:pt x="5076510" y="15240"/>
                  </a:cubicBezTo>
                  <a:cubicBezTo>
                    <a:pt x="4940329" y="17780"/>
                    <a:pt x="4810793" y="20320"/>
                    <a:pt x="4691220" y="16510"/>
                  </a:cubicBezTo>
                  <a:cubicBezTo>
                    <a:pt x="4634755" y="17780"/>
                    <a:pt x="4591576" y="17780"/>
                    <a:pt x="4555041" y="16510"/>
                  </a:cubicBezTo>
                  <a:lnTo>
                    <a:pt x="4555041" y="15240"/>
                  </a:lnTo>
                  <a:lnTo>
                    <a:pt x="4442111" y="12700"/>
                  </a:lnTo>
                  <a:lnTo>
                    <a:pt x="4442111" y="16510"/>
                  </a:lnTo>
                  <a:cubicBezTo>
                    <a:pt x="4405575" y="16510"/>
                    <a:pt x="4365717" y="17780"/>
                    <a:pt x="4322538" y="17780"/>
                  </a:cubicBezTo>
                  <a:lnTo>
                    <a:pt x="4295966" y="12700"/>
                  </a:lnTo>
                  <a:lnTo>
                    <a:pt x="4279359" y="12700"/>
                  </a:lnTo>
                  <a:cubicBezTo>
                    <a:pt x="4236180" y="11430"/>
                    <a:pt x="4216252" y="11430"/>
                    <a:pt x="4209608" y="19050"/>
                  </a:cubicBezTo>
                  <a:lnTo>
                    <a:pt x="4209608" y="21590"/>
                  </a:lnTo>
                  <a:cubicBezTo>
                    <a:pt x="4193001" y="22860"/>
                    <a:pt x="4176394" y="22860"/>
                    <a:pt x="4163108" y="24130"/>
                  </a:cubicBezTo>
                  <a:cubicBezTo>
                    <a:pt x="4129894" y="19050"/>
                    <a:pt x="4086715" y="20320"/>
                    <a:pt x="4036892" y="20320"/>
                  </a:cubicBezTo>
                  <a:cubicBezTo>
                    <a:pt x="3987071" y="21590"/>
                    <a:pt x="3933928" y="21590"/>
                    <a:pt x="3897391" y="16510"/>
                  </a:cubicBezTo>
                  <a:lnTo>
                    <a:pt x="3894070" y="15240"/>
                  </a:lnTo>
                  <a:lnTo>
                    <a:pt x="3887427" y="15240"/>
                  </a:lnTo>
                  <a:cubicBezTo>
                    <a:pt x="3870820" y="16510"/>
                    <a:pt x="3804390" y="17780"/>
                    <a:pt x="3741283" y="19050"/>
                  </a:cubicBezTo>
                  <a:cubicBezTo>
                    <a:pt x="3681496" y="20320"/>
                    <a:pt x="3615067" y="21590"/>
                    <a:pt x="3561924" y="22860"/>
                  </a:cubicBezTo>
                  <a:cubicBezTo>
                    <a:pt x="3551960" y="20320"/>
                    <a:pt x="3532031" y="19050"/>
                    <a:pt x="3508780" y="19050"/>
                  </a:cubicBezTo>
                  <a:cubicBezTo>
                    <a:pt x="3432387" y="20320"/>
                    <a:pt x="3346029" y="21590"/>
                    <a:pt x="3239742" y="21590"/>
                  </a:cubicBezTo>
                  <a:lnTo>
                    <a:pt x="3236421" y="20320"/>
                  </a:lnTo>
                  <a:lnTo>
                    <a:pt x="3219814" y="21590"/>
                  </a:lnTo>
                  <a:cubicBezTo>
                    <a:pt x="3150063" y="21590"/>
                    <a:pt x="3080312" y="20320"/>
                    <a:pt x="3010562" y="20320"/>
                  </a:cubicBezTo>
                  <a:lnTo>
                    <a:pt x="3010562" y="17780"/>
                  </a:lnTo>
                  <a:cubicBezTo>
                    <a:pt x="2990633" y="19050"/>
                    <a:pt x="2970704" y="19050"/>
                    <a:pt x="2954097" y="20320"/>
                  </a:cubicBezTo>
                  <a:lnTo>
                    <a:pt x="2927525" y="20320"/>
                  </a:lnTo>
                  <a:cubicBezTo>
                    <a:pt x="2764773" y="19050"/>
                    <a:pt x="2595379" y="17780"/>
                    <a:pt x="2422663" y="17780"/>
                  </a:cubicBezTo>
                  <a:lnTo>
                    <a:pt x="2416020" y="17780"/>
                  </a:lnTo>
                  <a:lnTo>
                    <a:pt x="2406056" y="22860"/>
                  </a:lnTo>
                  <a:lnTo>
                    <a:pt x="2406056" y="27940"/>
                  </a:lnTo>
                  <a:lnTo>
                    <a:pt x="2399413" y="27940"/>
                  </a:lnTo>
                  <a:lnTo>
                    <a:pt x="2193482" y="16510"/>
                  </a:lnTo>
                  <a:cubicBezTo>
                    <a:pt x="2163589" y="16510"/>
                    <a:pt x="2146982" y="19050"/>
                    <a:pt x="2127053" y="20320"/>
                  </a:cubicBezTo>
                  <a:cubicBezTo>
                    <a:pt x="2097160" y="22860"/>
                    <a:pt x="2070588" y="26670"/>
                    <a:pt x="1984230" y="21590"/>
                  </a:cubicBezTo>
                  <a:lnTo>
                    <a:pt x="1984230" y="24130"/>
                  </a:lnTo>
                  <a:lnTo>
                    <a:pt x="1774978" y="24130"/>
                  </a:lnTo>
                  <a:cubicBezTo>
                    <a:pt x="1532511" y="24130"/>
                    <a:pt x="1253509" y="24130"/>
                    <a:pt x="1037614" y="19050"/>
                  </a:cubicBezTo>
                  <a:lnTo>
                    <a:pt x="947935" y="17780"/>
                  </a:lnTo>
                  <a:lnTo>
                    <a:pt x="984471" y="24130"/>
                  </a:lnTo>
                  <a:lnTo>
                    <a:pt x="964542" y="24130"/>
                  </a:lnTo>
                  <a:cubicBezTo>
                    <a:pt x="878184" y="21590"/>
                    <a:pt x="848360" y="20320"/>
                    <a:pt x="840740" y="24130"/>
                  </a:cubicBezTo>
                  <a:lnTo>
                    <a:pt x="840740" y="21590"/>
                  </a:lnTo>
                  <a:cubicBezTo>
                    <a:pt x="839470" y="21590"/>
                    <a:pt x="839470" y="21590"/>
                    <a:pt x="838200" y="22860"/>
                  </a:cubicBezTo>
                  <a:cubicBezTo>
                    <a:pt x="836930" y="22860"/>
                    <a:pt x="835660" y="21590"/>
                    <a:pt x="833120" y="21590"/>
                  </a:cubicBezTo>
                  <a:lnTo>
                    <a:pt x="833120" y="15240"/>
                  </a:lnTo>
                  <a:cubicBezTo>
                    <a:pt x="797560" y="16510"/>
                    <a:pt x="768350" y="16510"/>
                    <a:pt x="742950" y="15240"/>
                  </a:cubicBezTo>
                  <a:cubicBezTo>
                    <a:pt x="713740" y="13970"/>
                    <a:pt x="687070" y="13970"/>
                    <a:pt x="659130" y="16510"/>
                  </a:cubicBezTo>
                  <a:cubicBezTo>
                    <a:pt x="657860" y="15240"/>
                    <a:pt x="656590" y="12700"/>
                    <a:pt x="652780" y="11430"/>
                  </a:cubicBezTo>
                  <a:lnTo>
                    <a:pt x="650240" y="11430"/>
                  </a:lnTo>
                  <a:cubicBezTo>
                    <a:pt x="646430" y="11430"/>
                    <a:pt x="643890" y="12700"/>
                    <a:pt x="641350" y="12700"/>
                  </a:cubicBezTo>
                  <a:lnTo>
                    <a:pt x="641350" y="7620"/>
                  </a:lnTo>
                  <a:cubicBezTo>
                    <a:pt x="572770" y="7620"/>
                    <a:pt x="551180" y="15240"/>
                    <a:pt x="541020" y="21590"/>
                  </a:cubicBezTo>
                  <a:cubicBezTo>
                    <a:pt x="486410" y="20320"/>
                    <a:pt x="438150" y="19050"/>
                    <a:pt x="391160" y="15240"/>
                  </a:cubicBezTo>
                  <a:lnTo>
                    <a:pt x="391160" y="20320"/>
                  </a:lnTo>
                  <a:lnTo>
                    <a:pt x="373380" y="20320"/>
                  </a:lnTo>
                  <a:lnTo>
                    <a:pt x="373380" y="22860"/>
                  </a:lnTo>
                  <a:lnTo>
                    <a:pt x="298450" y="22860"/>
                  </a:lnTo>
                  <a:lnTo>
                    <a:pt x="251460" y="19050"/>
                  </a:lnTo>
                  <a:lnTo>
                    <a:pt x="250190" y="19050"/>
                  </a:lnTo>
                  <a:cubicBezTo>
                    <a:pt x="240030" y="22860"/>
                    <a:pt x="205740" y="22860"/>
                    <a:pt x="173990" y="22860"/>
                  </a:cubicBezTo>
                  <a:cubicBezTo>
                    <a:pt x="146050" y="22860"/>
                    <a:pt x="120650" y="22860"/>
                    <a:pt x="107950" y="25400"/>
                  </a:cubicBezTo>
                  <a:lnTo>
                    <a:pt x="100330" y="27940"/>
                  </a:lnTo>
                  <a:lnTo>
                    <a:pt x="45720" y="27940"/>
                  </a:lnTo>
                  <a:lnTo>
                    <a:pt x="45720" y="34290"/>
                  </a:lnTo>
                  <a:lnTo>
                    <a:pt x="29210" y="34290"/>
                  </a:lnTo>
                  <a:lnTo>
                    <a:pt x="29210" y="40640"/>
                  </a:lnTo>
                  <a:cubicBezTo>
                    <a:pt x="29210" y="50800"/>
                    <a:pt x="29210" y="62230"/>
                    <a:pt x="27940" y="76200"/>
                  </a:cubicBezTo>
                  <a:lnTo>
                    <a:pt x="27940" y="87630"/>
                  </a:lnTo>
                  <a:cubicBezTo>
                    <a:pt x="27940" y="97790"/>
                    <a:pt x="27940" y="105410"/>
                    <a:pt x="26670" y="114300"/>
                  </a:cubicBezTo>
                  <a:lnTo>
                    <a:pt x="25400" y="130810"/>
                  </a:lnTo>
                  <a:cubicBezTo>
                    <a:pt x="21590" y="194310"/>
                    <a:pt x="22860" y="208280"/>
                    <a:pt x="22860" y="222250"/>
                  </a:cubicBezTo>
                  <a:cubicBezTo>
                    <a:pt x="24130" y="236220"/>
                    <a:pt x="24130" y="248920"/>
                    <a:pt x="20320" y="311150"/>
                  </a:cubicBezTo>
                  <a:lnTo>
                    <a:pt x="19050" y="328930"/>
                  </a:lnTo>
                  <a:lnTo>
                    <a:pt x="30480" y="316230"/>
                  </a:lnTo>
                  <a:cubicBezTo>
                    <a:pt x="31750" y="328930"/>
                    <a:pt x="29210" y="356870"/>
                    <a:pt x="27940" y="378460"/>
                  </a:cubicBezTo>
                  <a:cubicBezTo>
                    <a:pt x="26670" y="412750"/>
                    <a:pt x="22860" y="450850"/>
                    <a:pt x="25400" y="485140"/>
                  </a:cubicBezTo>
                  <a:lnTo>
                    <a:pt x="16510" y="457200"/>
                  </a:lnTo>
                  <a:lnTo>
                    <a:pt x="17780" y="504190"/>
                  </a:lnTo>
                  <a:cubicBezTo>
                    <a:pt x="17780" y="519430"/>
                    <a:pt x="19050" y="535940"/>
                    <a:pt x="19050" y="552450"/>
                  </a:cubicBezTo>
                  <a:cubicBezTo>
                    <a:pt x="16510" y="565150"/>
                    <a:pt x="13970" y="577850"/>
                    <a:pt x="12700" y="588010"/>
                  </a:cubicBezTo>
                  <a:lnTo>
                    <a:pt x="7620" y="588010"/>
                  </a:lnTo>
                  <a:cubicBezTo>
                    <a:pt x="3810" y="640080"/>
                    <a:pt x="5080" y="643890"/>
                    <a:pt x="8890" y="647700"/>
                  </a:cubicBezTo>
                  <a:cubicBezTo>
                    <a:pt x="10160" y="648970"/>
                    <a:pt x="12700" y="650240"/>
                    <a:pt x="13970" y="650240"/>
                  </a:cubicBezTo>
                  <a:cubicBezTo>
                    <a:pt x="15240" y="652780"/>
                    <a:pt x="16510" y="659130"/>
                    <a:pt x="16510" y="675640"/>
                  </a:cubicBezTo>
                  <a:cubicBezTo>
                    <a:pt x="15240" y="675640"/>
                    <a:pt x="13970" y="675640"/>
                    <a:pt x="11430" y="676910"/>
                  </a:cubicBezTo>
                  <a:cubicBezTo>
                    <a:pt x="6350" y="679450"/>
                    <a:pt x="5080" y="685800"/>
                    <a:pt x="5080" y="712470"/>
                  </a:cubicBezTo>
                  <a:cubicBezTo>
                    <a:pt x="3810" y="722630"/>
                    <a:pt x="5080" y="748030"/>
                    <a:pt x="7620" y="779780"/>
                  </a:cubicBezTo>
                  <a:cubicBezTo>
                    <a:pt x="8890" y="800100"/>
                    <a:pt x="10160" y="822960"/>
                    <a:pt x="11430" y="845820"/>
                  </a:cubicBezTo>
                  <a:lnTo>
                    <a:pt x="38100" y="845820"/>
                  </a:lnTo>
                  <a:lnTo>
                    <a:pt x="11430" y="845820"/>
                  </a:lnTo>
                  <a:lnTo>
                    <a:pt x="11430" y="857250"/>
                  </a:lnTo>
                  <a:cubicBezTo>
                    <a:pt x="7620" y="861060"/>
                    <a:pt x="6350" y="873760"/>
                    <a:pt x="6350" y="929640"/>
                  </a:cubicBezTo>
                  <a:lnTo>
                    <a:pt x="10160" y="929640"/>
                  </a:lnTo>
                  <a:lnTo>
                    <a:pt x="10160" y="935990"/>
                  </a:lnTo>
                  <a:lnTo>
                    <a:pt x="19050" y="937260"/>
                  </a:lnTo>
                  <a:lnTo>
                    <a:pt x="19050" y="955040"/>
                  </a:lnTo>
                  <a:lnTo>
                    <a:pt x="12700" y="955040"/>
                  </a:lnTo>
                  <a:lnTo>
                    <a:pt x="16510" y="1005840"/>
                  </a:lnTo>
                  <a:lnTo>
                    <a:pt x="16510" y="1013460"/>
                  </a:lnTo>
                  <a:cubicBezTo>
                    <a:pt x="13970" y="1060450"/>
                    <a:pt x="10160" y="1108710"/>
                    <a:pt x="16510" y="1141730"/>
                  </a:cubicBezTo>
                  <a:cubicBezTo>
                    <a:pt x="16510" y="1144270"/>
                    <a:pt x="16510" y="1145540"/>
                    <a:pt x="15240" y="1146810"/>
                  </a:cubicBezTo>
                  <a:lnTo>
                    <a:pt x="12700" y="1148080"/>
                  </a:lnTo>
                  <a:lnTo>
                    <a:pt x="12700" y="1153160"/>
                  </a:lnTo>
                  <a:cubicBezTo>
                    <a:pt x="13970" y="1165860"/>
                    <a:pt x="13970" y="1184910"/>
                    <a:pt x="15240" y="1205230"/>
                  </a:cubicBezTo>
                  <a:cubicBezTo>
                    <a:pt x="16510" y="1245870"/>
                    <a:pt x="19050" y="1291590"/>
                    <a:pt x="21590" y="1313180"/>
                  </a:cubicBezTo>
                  <a:cubicBezTo>
                    <a:pt x="21590" y="1315720"/>
                    <a:pt x="20320" y="1318260"/>
                    <a:pt x="20320" y="1319530"/>
                  </a:cubicBezTo>
                  <a:cubicBezTo>
                    <a:pt x="20320" y="1320800"/>
                    <a:pt x="19050" y="1322070"/>
                    <a:pt x="19050" y="1323340"/>
                  </a:cubicBezTo>
                  <a:lnTo>
                    <a:pt x="21590" y="1323340"/>
                  </a:lnTo>
                  <a:lnTo>
                    <a:pt x="21590" y="1324610"/>
                  </a:lnTo>
                  <a:cubicBezTo>
                    <a:pt x="15240" y="1353820"/>
                    <a:pt x="17780" y="1414780"/>
                    <a:pt x="20320" y="1469390"/>
                  </a:cubicBezTo>
                  <a:cubicBezTo>
                    <a:pt x="21590" y="1510030"/>
                    <a:pt x="24130" y="1560830"/>
                    <a:pt x="20320" y="1570990"/>
                  </a:cubicBezTo>
                  <a:lnTo>
                    <a:pt x="16510" y="1570990"/>
                  </a:lnTo>
                  <a:lnTo>
                    <a:pt x="17780" y="1668780"/>
                  </a:lnTo>
                  <a:lnTo>
                    <a:pt x="11430" y="1668780"/>
                  </a:lnTo>
                  <a:cubicBezTo>
                    <a:pt x="11430" y="1680210"/>
                    <a:pt x="10160" y="1690370"/>
                    <a:pt x="10160" y="1700530"/>
                  </a:cubicBezTo>
                  <a:lnTo>
                    <a:pt x="8890" y="1699260"/>
                  </a:lnTo>
                  <a:lnTo>
                    <a:pt x="10160" y="1714500"/>
                  </a:lnTo>
                  <a:lnTo>
                    <a:pt x="10160" y="1718310"/>
                  </a:lnTo>
                  <a:lnTo>
                    <a:pt x="13970" y="1813560"/>
                  </a:lnTo>
                  <a:lnTo>
                    <a:pt x="21590" y="1813560"/>
                  </a:lnTo>
                  <a:cubicBezTo>
                    <a:pt x="22860" y="1819910"/>
                    <a:pt x="22860" y="1826260"/>
                    <a:pt x="24130" y="1831340"/>
                  </a:cubicBezTo>
                  <a:lnTo>
                    <a:pt x="22860" y="1830070"/>
                  </a:lnTo>
                  <a:lnTo>
                    <a:pt x="21590" y="1850390"/>
                  </a:lnTo>
                  <a:cubicBezTo>
                    <a:pt x="20320" y="1870710"/>
                    <a:pt x="20320" y="1887220"/>
                    <a:pt x="20320" y="1902460"/>
                  </a:cubicBezTo>
                  <a:cubicBezTo>
                    <a:pt x="17780" y="1910080"/>
                    <a:pt x="15240" y="1917700"/>
                    <a:pt x="13970" y="1926590"/>
                  </a:cubicBezTo>
                  <a:lnTo>
                    <a:pt x="12700" y="1930400"/>
                  </a:lnTo>
                  <a:lnTo>
                    <a:pt x="12700" y="1932940"/>
                  </a:lnTo>
                  <a:cubicBezTo>
                    <a:pt x="13970" y="1934210"/>
                    <a:pt x="15240" y="1939290"/>
                    <a:pt x="16510" y="1962150"/>
                  </a:cubicBezTo>
                  <a:cubicBezTo>
                    <a:pt x="16510" y="1992630"/>
                    <a:pt x="19050" y="2018030"/>
                    <a:pt x="22860" y="2057400"/>
                  </a:cubicBezTo>
                  <a:lnTo>
                    <a:pt x="12700" y="2094230"/>
                  </a:lnTo>
                  <a:cubicBezTo>
                    <a:pt x="8890" y="2108200"/>
                    <a:pt x="8890" y="2112010"/>
                    <a:pt x="8890" y="2118360"/>
                  </a:cubicBezTo>
                  <a:cubicBezTo>
                    <a:pt x="8890" y="2123440"/>
                    <a:pt x="8890" y="2131060"/>
                    <a:pt x="5080" y="2152650"/>
                  </a:cubicBezTo>
                  <a:lnTo>
                    <a:pt x="8890" y="2153920"/>
                  </a:lnTo>
                  <a:cubicBezTo>
                    <a:pt x="10160" y="2161540"/>
                    <a:pt x="10160" y="2190750"/>
                    <a:pt x="10160" y="2209800"/>
                  </a:cubicBezTo>
                  <a:cubicBezTo>
                    <a:pt x="10160" y="2247900"/>
                    <a:pt x="10160" y="2261870"/>
                    <a:pt x="12700" y="2265680"/>
                  </a:cubicBezTo>
                  <a:cubicBezTo>
                    <a:pt x="10160" y="2283460"/>
                    <a:pt x="8890" y="2299970"/>
                    <a:pt x="8890" y="2317750"/>
                  </a:cubicBezTo>
                  <a:cubicBezTo>
                    <a:pt x="7620" y="2338070"/>
                    <a:pt x="7620" y="2359660"/>
                    <a:pt x="2540" y="2386330"/>
                  </a:cubicBezTo>
                  <a:lnTo>
                    <a:pt x="0" y="2401570"/>
                  </a:lnTo>
                  <a:lnTo>
                    <a:pt x="6350" y="2397760"/>
                  </a:lnTo>
                  <a:lnTo>
                    <a:pt x="6350" y="2421890"/>
                  </a:lnTo>
                  <a:cubicBezTo>
                    <a:pt x="6350" y="2423160"/>
                    <a:pt x="7620" y="2426970"/>
                    <a:pt x="8890" y="2432050"/>
                  </a:cubicBezTo>
                  <a:lnTo>
                    <a:pt x="8890" y="2434590"/>
                  </a:lnTo>
                  <a:lnTo>
                    <a:pt x="10160" y="2434590"/>
                  </a:lnTo>
                  <a:cubicBezTo>
                    <a:pt x="11430" y="2439670"/>
                    <a:pt x="15240" y="2439670"/>
                    <a:pt x="16510" y="2439670"/>
                  </a:cubicBezTo>
                  <a:cubicBezTo>
                    <a:pt x="16510" y="2480310"/>
                    <a:pt x="15240" y="2522220"/>
                    <a:pt x="13970" y="2562860"/>
                  </a:cubicBezTo>
                  <a:cubicBezTo>
                    <a:pt x="13970" y="2574290"/>
                    <a:pt x="12700" y="2584450"/>
                    <a:pt x="12700" y="2595880"/>
                  </a:cubicBezTo>
                  <a:lnTo>
                    <a:pt x="8890" y="2595880"/>
                  </a:lnTo>
                  <a:lnTo>
                    <a:pt x="8890" y="2625090"/>
                  </a:lnTo>
                  <a:lnTo>
                    <a:pt x="6350" y="2625090"/>
                  </a:lnTo>
                  <a:lnTo>
                    <a:pt x="6350" y="2655570"/>
                  </a:lnTo>
                  <a:cubicBezTo>
                    <a:pt x="3810" y="2691130"/>
                    <a:pt x="1270" y="2745740"/>
                    <a:pt x="3810" y="2780030"/>
                  </a:cubicBezTo>
                  <a:cubicBezTo>
                    <a:pt x="2540" y="2797810"/>
                    <a:pt x="5080" y="2819400"/>
                    <a:pt x="6350" y="2830830"/>
                  </a:cubicBezTo>
                  <a:lnTo>
                    <a:pt x="5080" y="2830830"/>
                  </a:lnTo>
                  <a:lnTo>
                    <a:pt x="8890" y="2929890"/>
                  </a:lnTo>
                  <a:lnTo>
                    <a:pt x="7620" y="2931160"/>
                  </a:lnTo>
                  <a:lnTo>
                    <a:pt x="7620" y="2934970"/>
                  </a:lnTo>
                  <a:cubicBezTo>
                    <a:pt x="7620" y="2969260"/>
                    <a:pt x="8890" y="3003550"/>
                    <a:pt x="8890" y="3040380"/>
                  </a:cubicBezTo>
                  <a:cubicBezTo>
                    <a:pt x="11430" y="3110230"/>
                    <a:pt x="12700" y="3181350"/>
                    <a:pt x="6350" y="3258820"/>
                  </a:cubicBezTo>
                  <a:lnTo>
                    <a:pt x="6350" y="3265170"/>
                  </a:lnTo>
                  <a:cubicBezTo>
                    <a:pt x="7620" y="3280410"/>
                    <a:pt x="7620" y="3295650"/>
                    <a:pt x="7620" y="3313430"/>
                  </a:cubicBezTo>
                  <a:lnTo>
                    <a:pt x="7620" y="3392170"/>
                  </a:lnTo>
                  <a:lnTo>
                    <a:pt x="2540" y="3412490"/>
                  </a:lnTo>
                  <a:lnTo>
                    <a:pt x="2540" y="3463290"/>
                  </a:lnTo>
                  <a:lnTo>
                    <a:pt x="8890" y="3463290"/>
                  </a:lnTo>
                  <a:cubicBezTo>
                    <a:pt x="46990" y="3463290"/>
                    <a:pt x="102870" y="3464560"/>
                    <a:pt x="118110" y="3464560"/>
                  </a:cubicBezTo>
                  <a:cubicBezTo>
                    <a:pt x="146050" y="3464560"/>
                    <a:pt x="161290" y="3464560"/>
                    <a:pt x="168910" y="3463290"/>
                  </a:cubicBezTo>
                  <a:cubicBezTo>
                    <a:pt x="189230" y="3468370"/>
                    <a:pt x="227330" y="3469640"/>
                    <a:pt x="271780" y="3469640"/>
                  </a:cubicBezTo>
                  <a:cubicBezTo>
                    <a:pt x="298450" y="3469640"/>
                    <a:pt x="327660" y="3469640"/>
                    <a:pt x="356870" y="3468370"/>
                  </a:cubicBezTo>
                  <a:cubicBezTo>
                    <a:pt x="394970" y="3467100"/>
                    <a:pt x="431800" y="3467100"/>
                    <a:pt x="457200" y="3468370"/>
                  </a:cubicBezTo>
                  <a:lnTo>
                    <a:pt x="461010" y="3468370"/>
                  </a:lnTo>
                  <a:lnTo>
                    <a:pt x="463550" y="3462020"/>
                  </a:lnTo>
                  <a:cubicBezTo>
                    <a:pt x="514350" y="3462020"/>
                    <a:pt x="563880" y="3460750"/>
                    <a:pt x="628650" y="3458210"/>
                  </a:cubicBezTo>
                  <a:lnTo>
                    <a:pt x="640080" y="3458210"/>
                  </a:lnTo>
                  <a:lnTo>
                    <a:pt x="638810" y="3455670"/>
                  </a:lnTo>
                  <a:lnTo>
                    <a:pt x="671830" y="3455670"/>
                  </a:lnTo>
                  <a:lnTo>
                    <a:pt x="671830" y="3450590"/>
                  </a:lnTo>
                  <a:cubicBezTo>
                    <a:pt x="694690" y="3450590"/>
                    <a:pt x="718820" y="3451860"/>
                    <a:pt x="745490" y="3453130"/>
                  </a:cubicBezTo>
                  <a:cubicBezTo>
                    <a:pt x="763270" y="3454400"/>
                    <a:pt x="781050" y="3454400"/>
                    <a:pt x="798830" y="3455670"/>
                  </a:cubicBezTo>
                  <a:lnTo>
                    <a:pt x="798830" y="3467100"/>
                  </a:lnTo>
                  <a:lnTo>
                    <a:pt x="1030971" y="3467100"/>
                  </a:lnTo>
                  <a:cubicBezTo>
                    <a:pt x="1094079" y="3467100"/>
                    <a:pt x="1153865" y="3465830"/>
                    <a:pt x="1216973" y="3464560"/>
                  </a:cubicBezTo>
                  <a:cubicBezTo>
                    <a:pt x="1353153" y="3462020"/>
                    <a:pt x="1482690" y="3459480"/>
                    <a:pt x="1602262" y="3463290"/>
                  </a:cubicBezTo>
                  <a:cubicBezTo>
                    <a:pt x="1658727" y="3462020"/>
                    <a:pt x="1701906" y="3462020"/>
                    <a:pt x="1738442" y="3463290"/>
                  </a:cubicBezTo>
                  <a:lnTo>
                    <a:pt x="1738442" y="3464560"/>
                  </a:lnTo>
                  <a:lnTo>
                    <a:pt x="1761692" y="3464560"/>
                  </a:lnTo>
                  <a:lnTo>
                    <a:pt x="1848050" y="3467100"/>
                  </a:lnTo>
                  <a:lnTo>
                    <a:pt x="1848050" y="3463290"/>
                  </a:lnTo>
                  <a:cubicBezTo>
                    <a:pt x="1884586" y="3463290"/>
                    <a:pt x="1924444" y="3462020"/>
                    <a:pt x="1967623" y="3462020"/>
                  </a:cubicBezTo>
                  <a:lnTo>
                    <a:pt x="1997516" y="3468370"/>
                  </a:lnTo>
                  <a:lnTo>
                    <a:pt x="2017445" y="3468370"/>
                  </a:lnTo>
                  <a:cubicBezTo>
                    <a:pt x="2060624" y="3469640"/>
                    <a:pt x="2080552" y="3469640"/>
                    <a:pt x="2087195" y="3462020"/>
                  </a:cubicBezTo>
                  <a:lnTo>
                    <a:pt x="2087195" y="3459480"/>
                  </a:lnTo>
                  <a:cubicBezTo>
                    <a:pt x="2103803" y="3458210"/>
                    <a:pt x="2120410" y="3458210"/>
                    <a:pt x="2133696" y="3456940"/>
                  </a:cubicBezTo>
                  <a:cubicBezTo>
                    <a:pt x="2166910" y="3462020"/>
                    <a:pt x="2210089" y="3460750"/>
                    <a:pt x="2259911" y="3460750"/>
                  </a:cubicBezTo>
                  <a:cubicBezTo>
                    <a:pt x="2309733" y="3459480"/>
                    <a:pt x="2362877" y="3459480"/>
                    <a:pt x="2399412" y="3464560"/>
                  </a:cubicBezTo>
                  <a:lnTo>
                    <a:pt x="2402734" y="3465830"/>
                  </a:lnTo>
                  <a:lnTo>
                    <a:pt x="2409377" y="3465830"/>
                  </a:lnTo>
                  <a:cubicBezTo>
                    <a:pt x="2425984" y="3464560"/>
                    <a:pt x="2492414" y="3463290"/>
                    <a:pt x="2555521" y="3462020"/>
                  </a:cubicBezTo>
                  <a:cubicBezTo>
                    <a:pt x="2615307" y="3460750"/>
                    <a:pt x="2681737" y="3459480"/>
                    <a:pt x="2734880" y="3458210"/>
                  </a:cubicBezTo>
                  <a:cubicBezTo>
                    <a:pt x="2744844" y="3460750"/>
                    <a:pt x="2768095" y="3462020"/>
                    <a:pt x="2788023" y="3462020"/>
                  </a:cubicBezTo>
                  <a:cubicBezTo>
                    <a:pt x="2864417" y="3460750"/>
                    <a:pt x="2950775" y="3459480"/>
                    <a:pt x="3057062" y="3459480"/>
                  </a:cubicBezTo>
                  <a:lnTo>
                    <a:pt x="3060383" y="3460750"/>
                  </a:lnTo>
                  <a:lnTo>
                    <a:pt x="3076991" y="3459480"/>
                  </a:lnTo>
                  <a:cubicBezTo>
                    <a:pt x="3146741" y="3459480"/>
                    <a:pt x="3216492" y="3460750"/>
                    <a:pt x="3286242" y="3460750"/>
                  </a:cubicBezTo>
                  <a:lnTo>
                    <a:pt x="3286242" y="3463290"/>
                  </a:lnTo>
                  <a:lnTo>
                    <a:pt x="3342708" y="3460750"/>
                  </a:lnTo>
                  <a:lnTo>
                    <a:pt x="3369279" y="3460750"/>
                  </a:lnTo>
                  <a:cubicBezTo>
                    <a:pt x="3532031" y="3462020"/>
                    <a:pt x="3701425" y="3463290"/>
                    <a:pt x="3874141" y="3463290"/>
                  </a:cubicBezTo>
                  <a:lnTo>
                    <a:pt x="3880784" y="3463290"/>
                  </a:lnTo>
                  <a:lnTo>
                    <a:pt x="3890749" y="3458210"/>
                  </a:lnTo>
                  <a:lnTo>
                    <a:pt x="3890749" y="3453130"/>
                  </a:lnTo>
                  <a:lnTo>
                    <a:pt x="3897391" y="3453130"/>
                  </a:lnTo>
                  <a:lnTo>
                    <a:pt x="4103322" y="3464560"/>
                  </a:lnTo>
                  <a:cubicBezTo>
                    <a:pt x="4133215" y="3464560"/>
                    <a:pt x="4149822" y="3462020"/>
                    <a:pt x="4169751" y="3460750"/>
                  </a:cubicBezTo>
                  <a:cubicBezTo>
                    <a:pt x="4199644" y="3458210"/>
                    <a:pt x="4226216" y="3454400"/>
                    <a:pt x="4312574" y="3459480"/>
                  </a:cubicBezTo>
                  <a:lnTo>
                    <a:pt x="4312574" y="3456940"/>
                  </a:lnTo>
                  <a:lnTo>
                    <a:pt x="4518504" y="3456940"/>
                  </a:lnTo>
                  <a:cubicBezTo>
                    <a:pt x="4760971" y="3456940"/>
                    <a:pt x="5039973" y="3456940"/>
                    <a:pt x="5255868" y="3462020"/>
                  </a:cubicBezTo>
                  <a:lnTo>
                    <a:pt x="5345548" y="3463290"/>
                  </a:lnTo>
                  <a:lnTo>
                    <a:pt x="5309012" y="3456940"/>
                  </a:lnTo>
                  <a:lnTo>
                    <a:pt x="5328940" y="3456940"/>
                  </a:lnTo>
                  <a:cubicBezTo>
                    <a:pt x="5411977" y="3459480"/>
                    <a:pt x="5445945" y="3460750"/>
                    <a:pt x="5453565" y="3456940"/>
                  </a:cubicBezTo>
                  <a:lnTo>
                    <a:pt x="5453565" y="3458210"/>
                  </a:lnTo>
                  <a:cubicBezTo>
                    <a:pt x="5454835" y="3458210"/>
                    <a:pt x="5454835" y="3458210"/>
                    <a:pt x="5456105" y="3456940"/>
                  </a:cubicBezTo>
                  <a:cubicBezTo>
                    <a:pt x="5457375" y="3456940"/>
                    <a:pt x="5458645" y="3458210"/>
                    <a:pt x="5461185" y="3458210"/>
                  </a:cubicBezTo>
                  <a:lnTo>
                    <a:pt x="5461185" y="3464560"/>
                  </a:lnTo>
                  <a:cubicBezTo>
                    <a:pt x="5496745" y="3463290"/>
                    <a:pt x="5525955" y="3463290"/>
                    <a:pt x="5551355" y="3464560"/>
                  </a:cubicBezTo>
                  <a:cubicBezTo>
                    <a:pt x="5580565" y="3465830"/>
                    <a:pt x="5607235" y="3465830"/>
                    <a:pt x="5635175" y="3463290"/>
                  </a:cubicBezTo>
                  <a:cubicBezTo>
                    <a:pt x="5636445" y="3464560"/>
                    <a:pt x="5637715" y="3467100"/>
                    <a:pt x="5641525" y="3468370"/>
                  </a:cubicBezTo>
                  <a:lnTo>
                    <a:pt x="5644065" y="3468370"/>
                  </a:lnTo>
                  <a:cubicBezTo>
                    <a:pt x="5647875" y="3468370"/>
                    <a:pt x="5650415" y="3467100"/>
                    <a:pt x="5652955" y="3467100"/>
                  </a:cubicBezTo>
                  <a:lnTo>
                    <a:pt x="5652955" y="3472180"/>
                  </a:lnTo>
                  <a:cubicBezTo>
                    <a:pt x="5721535" y="3472180"/>
                    <a:pt x="5743125" y="3464560"/>
                    <a:pt x="5753285" y="3458210"/>
                  </a:cubicBezTo>
                  <a:cubicBezTo>
                    <a:pt x="5807895" y="3459480"/>
                    <a:pt x="5856155" y="3462020"/>
                    <a:pt x="5903145" y="3465830"/>
                  </a:cubicBezTo>
                  <a:lnTo>
                    <a:pt x="5903145" y="3460750"/>
                  </a:lnTo>
                  <a:lnTo>
                    <a:pt x="5920925" y="3460750"/>
                  </a:lnTo>
                  <a:lnTo>
                    <a:pt x="5920925" y="3456940"/>
                  </a:lnTo>
                  <a:lnTo>
                    <a:pt x="5995855" y="3456940"/>
                  </a:lnTo>
                  <a:lnTo>
                    <a:pt x="6042845" y="3459480"/>
                  </a:lnTo>
                  <a:lnTo>
                    <a:pt x="6044115" y="3459480"/>
                  </a:lnTo>
                  <a:cubicBezTo>
                    <a:pt x="6054275" y="3455670"/>
                    <a:pt x="6088565" y="3455670"/>
                    <a:pt x="6120315" y="3455670"/>
                  </a:cubicBezTo>
                  <a:cubicBezTo>
                    <a:pt x="6148255" y="3455670"/>
                    <a:pt x="6173655" y="3455670"/>
                    <a:pt x="6185085" y="3453130"/>
                  </a:cubicBezTo>
                  <a:lnTo>
                    <a:pt x="6248585" y="3453130"/>
                  </a:lnTo>
                  <a:lnTo>
                    <a:pt x="6248585" y="3446780"/>
                  </a:lnTo>
                  <a:lnTo>
                    <a:pt x="6265095" y="3446780"/>
                  </a:lnTo>
                  <a:lnTo>
                    <a:pt x="6265095" y="3440430"/>
                  </a:lnTo>
                  <a:cubicBezTo>
                    <a:pt x="6265095" y="3430270"/>
                    <a:pt x="6265095" y="3418840"/>
                    <a:pt x="6266365" y="3406140"/>
                  </a:cubicBezTo>
                  <a:lnTo>
                    <a:pt x="6266365" y="3393440"/>
                  </a:lnTo>
                  <a:cubicBezTo>
                    <a:pt x="6266365" y="3383280"/>
                    <a:pt x="6266365" y="3375660"/>
                    <a:pt x="6267635" y="3366770"/>
                  </a:cubicBezTo>
                  <a:lnTo>
                    <a:pt x="6268905" y="3350260"/>
                  </a:lnTo>
                  <a:cubicBezTo>
                    <a:pt x="6272715" y="3286760"/>
                    <a:pt x="6271445" y="3272790"/>
                    <a:pt x="6271445" y="3258820"/>
                  </a:cubicBezTo>
                  <a:cubicBezTo>
                    <a:pt x="6270175" y="3244850"/>
                    <a:pt x="6270175" y="3232150"/>
                    <a:pt x="6273985" y="3169920"/>
                  </a:cubicBezTo>
                  <a:lnTo>
                    <a:pt x="6275255" y="3152140"/>
                  </a:lnTo>
                  <a:lnTo>
                    <a:pt x="6263825" y="3164840"/>
                  </a:lnTo>
                  <a:cubicBezTo>
                    <a:pt x="6262555" y="3152140"/>
                    <a:pt x="6265095" y="3124200"/>
                    <a:pt x="6266365" y="3102610"/>
                  </a:cubicBezTo>
                  <a:cubicBezTo>
                    <a:pt x="6268905" y="3069590"/>
                    <a:pt x="6272715" y="3031490"/>
                    <a:pt x="6270175" y="2997200"/>
                  </a:cubicBezTo>
                  <a:lnTo>
                    <a:pt x="6279065" y="3025140"/>
                  </a:lnTo>
                  <a:lnTo>
                    <a:pt x="6277795" y="2978150"/>
                  </a:lnTo>
                  <a:cubicBezTo>
                    <a:pt x="6277795" y="2962910"/>
                    <a:pt x="6276525" y="2946400"/>
                    <a:pt x="6276525" y="2929890"/>
                  </a:cubicBezTo>
                  <a:cubicBezTo>
                    <a:pt x="6279065" y="2917190"/>
                    <a:pt x="6281605" y="2904490"/>
                    <a:pt x="6282875" y="2894330"/>
                  </a:cubicBezTo>
                  <a:lnTo>
                    <a:pt x="6287955" y="2894330"/>
                  </a:lnTo>
                  <a:cubicBezTo>
                    <a:pt x="6291765" y="2842260"/>
                    <a:pt x="6290495" y="2838450"/>
                    <a:pt x="6286685" y="2834640"/>
                  </a:cubicBezTo>
                  <a:cubicBezTo>
                    <a:pt x="6285415" y="2833370"/>
                    <a:pt x="6282875" y="2832100"/>
                    <a:pt x="6281605" y="2832100"/>
                  </a:cubicBezTo>
                  <a:cubicBezTo>
                    <a:pt x="6280335" y="2829560"/>
                    <a:pt x="6279065" y="2823210"/>
                    <a:pt x="6279065" y="2806700"/>
                  </a:cubicBezTo>
                  <a:cubicBezTo>
                    <a:pt x="6280335" y="2806700"/>
                    <a:pt x="6281605" y="2806700"/>
                    <a:pt x="6284145" y="2805430"/>
                  </a:cubicBezTo>
                  <a:cubicBezTo>
                    <a:pt x="6289225" y="2802890"/>
                    <a:pt x="6290495" y="2796540"/>
                    <a:pt x="6290495" y="2769870"/>
                  </a:cubicBezTo>
                  <a:cubicBezTo>
                    <a:pt x="6291765" y="2759710"/>
                    <a:pt x="6290495" y="2734310"/>
                    <a:pt x="6287955" y="2702560"/>
                  </a:cubicBezTo>
                  <a:cubicBezTo>
                    <a:pt x="6286685" y="2682240"/>
                    <a:pt x="6285415" y="2659380"/>
                    <a:pt x="6284145" y="2636520"/>
                  </a:cubicBezTo>
                  <a:lnTo>
                    <a:pt x="6284145" y="2613660"/>
                  </a:lnTo>
                  <a:cubicBezTo>
                    <a:pt x="6289225" y="2608580"/>
                    <a:pt x="6290495" y="2592070"/>
                    <a:pt x="6289225" y="2543810"/>
                  </a:cubicBezTo>
                  <a:lnTo>
                    <a:pt x="6285415" y="2543810"/>
                  </a:lnTo>
                  <a:lnTo>
                    <a:pt x="6285415" y="2537460"/>
                  </a:lnTo>
                  <a:lnTo>
                    <a:pt x="6276525" y="2536190"/>
                  </a:lnTo>
                  <a:lnTo>
                    <a:pt x="6276525" y="2518410"/>
                  </a:lnTo>
                  <a:lnTo>
                    <a:pt x="6282875" y="2518410"/>
                  </a:lnTo>
                  <a:lnTo>
                    <a:pt x="6279065" y="2467610"/>
                  </a:lnTo>
                  <a:lnTo>
                    <a:pt x="6279065" y="2459990"/>
                  </a:lnTo>
                  <a:cubicBezTo>
                    <a:pt x="6281605" y="2413000"/>
                    <a:pt x="6285415" y="2364740"/>
                    <a:pt x="6279065" y="2331720"/>
                  </a:cubicBezTo>
                  <a:cubicBezTo>
                    <a:pt x="6279065" y="2329180"/>
                    <a:pt x="6279065" y="2327910"/>
                    <a:pt x="6280335" y="2326640"/>
                  </a:cubicBezTo>
                  <a:lnTo>
                    <a:pt x="6282875" y="2325370"/>
                  </a:lnTo>
                  <a:lnTo>
                    <a:pt x="6282875" y="2320290"/>
                  </a:lnTo>
                  <a:cubicBezTo>
                    <a:pt x="6281605" y="2307590"/>
                    <a:pt x="6281605" y="2288540"/>
                    <a:pt x="6280335" y="2268220"/>
                  </a:cubicBezTo>
                  <a:cubicBezTo>
                    <a:pt x="6279065" y="2227580"/>
                    <a:pt x="6276525" y="2181860"/>
                    <a:pt x="6273985" y="2160270"/>
                  </a:cubicBezTo>
                  <a:cubicBezTo>
                    <a:pt x="6273985" y="2157730"/>
                    <a:pt x="6275255" y="2155190"/>
                    <a:pt x="6275255" y="2153920"/>
                  </a:cubicBezTo>
                  <a:cubicBezTo>
                    <a:pt x="6275255" y="2152650"/>
                    <a:pt x="6275255" y="2151380"/>
                    <a:pt x="6276525" y="2151380"/>
                  </a:cubicBezTo>
                  <a:lnTo>
                    <a:pt x="6271445" y="2148840"/>
                  </a:lnTo>
                  <a:lnTo>
                    <a:pt x="6277795" y="2150110"/>
                  </a:lnTo>
                  <a:lnTo>
                    <a:pt x="6279065" y="2148840"/>
                  </a:lnTo>
                  <a:lnTo>
                    <a:pt x="6279065" y="2147570"/>
                  </a:lnTo>
                  <a:cubicBezTo>
                    <a:pt x="6285415" y="2118360"/>
                    <a:pt x="6282875" y="2057400"/>
                    <a:pt x="6280335" y="2002790"/>
                  </a:cubicBezTo>
                  <a:cubicBezTo>
                    <a:pt x="6279065" y="1962150"/>
                    <a:pt x="6276525" y="1911350"/>
                    <a:pt x="6280335" y="1901190"/>
                  </a:cubicBezTo>
                  <a:lnTo>
                    <a:pt x="6284145" y="1901190"/>
                  </a:lnTo>
                  <a:lnTo>
                    <a:pt x="6282875" y="1803400"/>
                  </a:lnTo>
                  <a:lnTo>
                    <a:pt x="6289225" y="1803400"/>
                  </a:lnTo>
                  <a:cubicBezTo>
                    <a:pt x="6289225" y="1793240"/>
                    <a:pt x="6290495" y="1781810"/>
                    <a:pt x="6290495" y="1771650"/>
                  </a:cubicBezTo>
                  <a:lnTo>
                    <a:pt x="6291765" y="1774190"/>
                  </a:lnTo>
                  <a:lnTo>
                    <a:pt x="6290495" y="1757680"/>
                  </a:lnTo>
                  <a:lnTo>
                    <a:pt x="6290495" y="1755140"/>
                  </a:lnTo>
                  <a:lnTo>
                    <a:pt x="6286685" y="1659890"/>
                  </a:lnTo>
                  <a:lnTo>
                    <a:pt x="6279065" y="1659890"/>
                  </a:lnTo>
                  <a:cubicBezTo>
                    <a:pt x="6277795" y="1653540"/>
                    <a:pt x="6277795" y="1647190"/>
                    <a:pt x="6276525" y="1642110"/>
                  </a:cubicBezTo>
                  <a:lnTo>
                    <a:pt x="6277795" y="1643380"/>
                  </a:lnTo>
                  <a:lnTo>
                    <a:pt x="6279065" y="1623060"/>
                  </a:lnTo>
                  <a:cubicBezTo>
                    <a:pt x="6280335" y="1602740"/>
                    <a:pt x="6280335" y="1586230"/>
                    <a:pt x="6280335" y="1570990"/>
                  </a:cubicBezTo>
                  <a:cubicBezTo>
                    <a:pt x="6282875" y="1563370"/>
                    <a:pt x="6285415" y="1555750"/>
                    <a:pt x="6286685" y="1546860"/>
                  </a:cubicBezTo>
                  <a:lnTo>
                    <a:pt x="6287955" y="1543050"/>
                  </a:lnTo>
                  <a:lnTo>
                    <a:pt x="6284145" y="1540510"/>
                  </a:lnTo>
                  <a:cubicBezTo>
                    <a:pt x="6284145" y="1539240"/>
                    <a:pt x="6281605" y="1534160"/>
                    <a:pt x="6280335" y="1511300"/>
                  </a:cubicBezTo>
                  <a:cubicBezTo>
                    <a:pt x="6280335" y="1480820"/>
                    <a:pt x="6277795" y="1456690"/>
                    <a:pt x="6273985" y="1416050"/>
                  </a:cubicBezTo>
                  <a:lnTo>
                    <a:pt x="6284145" y="1379220"/>
                  </a:lnTo>
                  <a:cubicBezTo>
                    <a:pt x="6287955" y="1365250"/>
                    <a:pt x="6287955" y="1361440"/>
                    <a:pt x="6287955" y="1355090"/>
                  </a:cubicBezTo>
                  <a:cubicBezTo>
                    <a:pt x="6287955" y="1350010"/>
                    <a:pt x="6287955" y="1342390"/>
                    <a:pt x="6291765" y="1320800"/>
                  </a:cubicBezTo>
                  <a:lnTo>
                    <a:pt x="6287955" y="1319530"/>
                  </a:lnTo>
                  <a:cubicBezTo>
                    <a:pt x="6286685" y="1311910"/>
                    <a:pt x="6286685" y="1282700"/>
                    <a:pt x="6286685" y="1263650"/>
                  </a:cubicBezTo>
                  <a:cubicBezTo>
                    <a:pt x="6286685" y="1225550"/>
                    <a:pt x="6286685" y="1211580"/>
                    <a:pt x="6284145" y="1207770"/>
                  </a:cubicBezTo>
                  <a:cubicBezTo>
                    <a:pt x="6286685" y="1189990"/>
                    <a:pt x="6287955" y="1173480"/>
                    <a:pt x="6287955" y="1155700"/>
                  </a:cubicBezTo>
                  <a:cubicBezTo>
                    <a:pt x="6287955" y="1135380"/>
                    <a:pt x="6287955" y="1113790"/>
                    <a:pt x="6293035" y="1087120"/>
                  </a:cubicBezTo>
                  <a:close/>
                  <a:moveTo>
                    <a:pt x="27940" y="495300"/>
                  </a:moveTo>
                  <a:lnTo>
                    <a:pt x="27940" y="488950"/>
                  </a:lnTo>
                  <a:lnTo>
                    <a:pt x="29210" y="488950"/>
                  </a:lnTo>
                  <a:cubicBezTo>
                    <a:pt x="27940" y="491490"/>
                    <a:pt x="27940" y="492760"/>
                    <a:pt x="27940" y="495300"/>
                  </a:cubicBezTo>
                  <a:close/>
                  <a:moveTo>
                    <a:pt x="38100" y="2854960"/>
                  </a:moveTo>
                  <a:cubicBezTo>
                    <a:pt x="38100" y="2851150"/>
                    <a:pt x="36830" y="2848610"/>
                    <a:pt x="36830" y="2846070"/>
                  </a:cubicBezTo>
                  <a:lnTo>
                    <a:pt x="38100" y="2846070"/>
                  </a:lnTo>
                  <a:lnTo>
                    <a:pt x="38100" y="2854960"/>
                  </a:lnTo>
                  <a:close/>
                  <a:moveTo>
                    <a:pt x="6218105" y="546100"/>
                  </a:moveTo>
                  <a:lnTo>
                    <a:pt x="6219375" y="577850"/>
                  </a:lnTo>
                  <a:lnTo>
                    <a:pt x="6210485" y="563880"/>
                  </a:lnTo>
                  <a:lnTo>
                    <a:pt x="6213025" y="591820"/>
                  </a:lnTo>
                  <a:cubicBezTo>
                    <a:pt x="6218105" y="647700"/>
                    <a:pt x="6216835" y="669290"/>
                    <a:pt x="6215565" y="718820"/>
                  </a:cubicBezTo>
                  <a:lnTo>
                    <a:pt x="6214295" y="741680"/>
                  </a:lnTo>
                  <a:lnTo>
                    <a:pt x="6211755" y="762000"/>
                  </a:lnTo>
                  <a:cubicBezTo>
                    <a:pt x="6209215" y="786130"/>
                    <a:pt x="6209215" y="817880"/>
                    <a:pt x="6210485" y="843280"/>
                  </a:cubicBezTo>
                  <a:lnTo>
                    <a:pt x="6206675" y="843280"/>
                  </a:lnTo>
                  <a:lnTo>
                    <a:pt x="6206675" y="885190"/>
                  </a:lnTo>
                  <a:lnTo>
                    <a:pt x="6210485" y="885190"/>
                  </a:lnTo>
                  <a:lnTo>
                    <a:pt x="6215565" y="956310"/>
                  </a:lnTo>
                  <a:lnTo>
                    <a:pt x="6210485" y="956310"/>
                  </a:lnTo>
                  <a:cubicBezTo>
                    <a:pt x="6210485" y="962660"/>
                    <a:pt x="6210485" y="967740"/>
                    <a:pt x="6211755" y="974090"/>
                  </a:cubicBezTo>
                  <a:lnTo>
                    <a:pt x="6202865" y="974090"/>
                  </a:lnTo>
                  <a:lnTo>
                    <a:pt x="6202865" y="976630"/>
                  </a:lnTo>
                  <a:lnTo>
                    <a:pt x="6207945" y="1078230"/>
                  </a:lnTo>
                  <a:cubicBezTo>
                    <a:pt x="6206675" y="1082040"/>
                    <a:pt x="6206675" y="1088390"/>
                    <a:pt x="6205405" y="1097280"/>
                  </a:cubicBezTo>
                  <a:cubicBezTo>
                    <a:pt x="6204135" y="1104900"/>
                    <a:pt x="6202865" y="1116330"/>
                    <a:pt x="6201595" y="1118870"/>
                  </a:cubicBezTo>
                  <a:lnTo>
                    <a:pt x="6200325" y="1118870"/>
                  </a:lnTo>
                  <a:cubicBezTo>
                    <a:pt x="6199055" y="1146810"/>
                    <a:pt x="6200325" y="1179830"/>
                    <a:pt x="6202865" y="1215390"/>
                  </a:cubicBezTo>
                  <a:cubicBezTo>
                    <a:pt x="6205405" y="1256030"/>
                    <a:pt x="6207945" y="1299210"/>
                    <a:pt x="6205405" y="1339850"/>
                  </a:cubicBezTo>
                  <a:lnTo>
                    <a:pt x="6205405" y="1342390"/>
                  </a:lnTo>
                  <a:cubicBezTo>
                    <a:pt x="6206675" y="1346200"/>
                    <a:pt x="6206675" y="1356360"/>
                    <a:pt x="6207945" y="1369060"/>
                  </a:cubicBezTo>
                  <a:cubicBezTo>
                    <a:pt x="6207945" y="1389380"/>
                    <a:pt x="6206675" y="1408430"/>
                    <a:pt x="6206675" y="1428750"/>
                  </a:cubicBezTo>
                  <a:cubicBezTo>
                    <a:pt x="6205405" y="1478280"/>
                    <a:pt x="6202865" y="1530350"/>
                    <a:pt x="6207945" y="1592580"/>
                  </a:cubicBezTo>
                  <a:lnTo>
                    <a:pt x="6199055" y="1642110"/>
                  </a:lnTo>
                  <a:lnTo>
                    <a:pt x="6199055" y="1643380"/>
                  </a:lnTo>
                  <a:cubicBezTo>
                    <a:pt x="6199055" y="1662430"/>
                    <a:pt x="6200325" y="1668780"/>
                    <a:pt x="6206675" y="1670050"/>
                  </a:cubicBezTo>
                  <a:cubicBezTo>
                    <a:pt x="6209215" y="1670050"/>
                    <a:pt x="6210485" y="1670050"/>
                    <a:pt x="6213025" y="1667510"/>
                  </a:cubicBezTo>
                  <a:cubicBezTo>
                    <a:pt x="6213025" y="1673860"/>
                    <a:pt x="6213025" y="1680210"/>
                    <a:pt x="6214295" y="1690370"/>
                  </a:cubicBezTo>
                  <a:cubicBezTo>
                    <a:pt x="6215565" y="1717040"/>
                    <a:pt x="6214295" y="1727200"/>
                    <a:pt x="6214295" y="1732280"/>
                  </a:cubicBezTo>
                  <a:cubicBezTo>
                    <a:pt x="6213025" y="1732280"/>
                    <a:pt x="6211755" y="1732280"/>
                    <a:pt x="6209215" y="1733550"/>
                  </a:cubicBezTo>
                  <a:cubicBezTo>
                    <a:pt x="6205405" y="1736090"/>
                    <a:pt x="6204135" y="1741170"/>
                    <a:pt x="6204135" y="1747520"/>
                  </a:cubicBezTo>
                  <a:lnTo>
                    <a:pt x="6205405" y="1756410"/>
                  </a:lnTo>
                  <a:cubicBezTo>
                    <a:pt x="6209215" y="1784350"/>
                    <a:pt x="6213025" y="1821180"/>
                    <a:pt x="6213025" y="1863090"/>
                  </a:cubicBezTo>
                  <a:lnTo>
                    <a:pt x="6211755" y="1863090"/>
                  </a:lnTo>
                  <a:lnTo>
                    <a:pt x="6211755" y="1856740"/>
                  </a:lnTo>
                  <a:cubicBezTo>
                    <a:pt x="6210485" y="1830070"/>
                    <a:pt x="6209215" y="1827530"/>
                    <a:pt x="6202865" y="1827530"/>
                  </a:cubicBezTo>
                  <a:cubicBezTo>
                    <a:pt x="6195245" y="1827530"/>
                    <a:pt x="6195245" y="1832610"/>
                    <a:pt x="6192705" y="1855470"/>
                  </a:cubicBezTo>
                  <a:lnTo>
                    <a:pt x="6191435" y="1859280"/>
                  </a:lnTo>
                  <a:lnTo>
                    <a:pt x="6195245" y="1861820"/>
                  </a:lnTo>
                  <a:cubicBezTo>
                    <a:pt x="6201595" y="1869440"/>
                    <a:pt x="6201595" y="1926590"/>
                    <a:pt x="6201595" y="1969770"/>
                  </a:cubicBezTo>
                  <a:cubicBezTo>
                    <a:pt x="6201595" y="2044700"/>
                    <a:pt x="6204135" y="2075180"/>
                    <a:pt x="6210485" y="2084070"/>
                  </a:cubicBezTo>
                  <a:lnTo>
                    <a:pt x="6209215" y="2095500"/>
                  </a:lnTo>
                  <a:lnTo>
                    <a:pt x="6206675" y="2095500"/>
                  </a:lnTo>
                  <a:cubicBezTo>
                    <a:pt x="6202865" y="2132330"/>
                    <a:pt x="6205405" y="2146300"/>
                    <a:pt x="6209215" y="2162810"/>
                  </a:cubicBezTo>
                  <a:cubicBezTo>
                    <a:pt x="6213025" y="2178050"/>
                    <a:pt x="6216835" y="2195830"/>
                    <a:pt x="6215565" y="2241550"/>
                  </a:cubicBezTo>
                  <a:cubicBezTo>
                    <a:pt x="6214295" y="2258060"/>
                    <a:pt x="6214295" y="2269490"/>
                    <a:pt x="6213025" y="2274570"/>
                  </a:cubicBezTo>
                  <a:lnTo>
                    <a:pt x="6209215" y="2274570"/>
                  </a:lnTo>
                  <a:lnTo>
                    <a:pt x="6213025" y="2345690"/>
                  </a:lnTo>
                  <a:lnTo>
                    <a:pt x="6213025" y="2349500"/>
                  </a:lnTo>
                  <a:lnTo>
                    <a:pt x="6210485" y="2349500"/>
                  </a:lnTo>
                  <a:lnTo>
                    <a:pt x="6211755" y="2426970"/>
                  </a:lnTo>
                  <a:lnTo>
                    <a:pt x="6206675" y="2418080"/>
                  </a:lnTo>
                  <a:lnTo>
                    <a:pt x="6211755" y="2449830"/>
                  </a:lnTo>
                  <a:cubicBezTo>
                    <a:pt x="6213025" y="2458720"/>
                    <a:pt x="6215565" y="2473960"/>
                    <a:pt x="6216835" y="2487930"/>
                  </a:cubicBezTo>
                  <a:lnTo>
                    <a:pt x="6213025" y="2501900"/>
                  </a:lnTo>
                  <a:cubicBezTo>
                    <a:pt x="6204135" y="2531110"/>
                    <a:pt x="6205405" y="2545080"/>
                    <a:pt x="6206675" y="2566670"/>
                  </a:cubicBezTo>
                  <a:cubicBezTo>
                    <a:pt x="6207945" y="2575560"/>
                    <a:pt x="6207945" y="2585720"/>
                    <a:pt x="6209215" y="2599690"/>
                  </a:cubicBezTo>
                  <a:lnTo>
                    <a:pt x="6204135" y="2616200"/>
                  </a:lnTo>
                  <a:cubicBezTo>
                    <a:pt x="6202865" y="2620010"/>
                    <a:pt x="6202865" y="2622550"/>
                    <a:pt x="6201595" y="2626360"/>
                  </a:cubicBezTo>
                  <a:lnTo>
                    <a:pt x="6209215" y="2626360"/>
                  </a:lnTo>
                  <a:lnTo>
                    <a:pt x="6209215" y="2636520"/>
                  </a:lnTo>
                  <a:lnTo>
                    <a:pt x="6204135" y="2636520"/>
                  </a:lnTo>
                  <a:cubicBezTo>
                    <a:pt x="6201595" y="2649220"/>
                    <a:pt x="6200325" y="2670810"/>
                    <a:pt x="6199055" y="2698750"/>
                  </a:cubicBezTo>
                  <a:cubicBezTo>
                    <a:pt x="6197785" y="2719070"/>
                    <a:pt x="6197785" y="2740660"/>
                    <a:pt x="6195245" y="2766060"/>
                  </a:cubicBezTo>
                  <a:lnTo>
                    <a:pt x="6207945" y="2767330"/>
                  </a:lnTo>
                  <a:cubicBezTo>
                    <a:pt x="6209215" y="2764790"/>
                    <a:pt x="6209215" y="2758440"/>
                    <a:pt x="6210485" y="2752090"/>
                  </a:cubicBezTo>
                  <a:lnTo>
                    <a:pt x="6214295" y="2752090"/>
                  </a:lnTo>
                  <a:cubicBezTo>
                    <a:pt x="6214295" y="2759710"/>
                    <a:pt x="6215565" y="2768600"/>
                    <a:pt x="6216835" y="2777490"/>
                  </a:cubicBezTo>
                  <a:cubicBezTo>
                    <a:pt x="6211755" y="2783840"/>
                    <a:pt x="6211755" y="2801620"/>
                    <a:pt x="6213025" y="2839720"/>
                  </a:cubicBezTo>
                  <a:lnTo>
                    <a:pt x="6213025" y="2849880"/>
                  </a:lnTo>
                  <a:lnTo>
                    <a:pt x="6204135" y="2847340"/>
                  </a:lnTo>
                  <a:lnTo>
                    <a:pt x="6204135" y="2857500"/>
                  </a:lnTo>
                  <a:cubicBezTo>
                    <a:pt x="6205405" y="2887980"/>
                    <a:pt x="6207945" y="2896870"/>
                    <a:pt x="6210485" y="2908300"/>
                  </a:cubicBezTo>
                  <a:cubicBezTo>
                    <a:pt x="6211755" y="2913380"/>
                    <a:pt x="6213025" y="2919730"/>
                    <a:pt x="6214295" y="2928620"/>
                  </a:cubicBezTo>
                  <a:cubicBezTo>
                    <a:pt x="6213025" y="2975610"/>
                    <a:pt x="6207945" y="2988310"/>
                    <a:pt x="6202865" y="2998470"/>
                  </a:cubicBezTo>
                  <a:lnTo>
                    <a:pt x="6201595" y="3001010"/>
                  </a:lnTo>
                  <a:lnTo>
                    <a:pt x="6201595" y="3003550"/>
                  </a:lnTo>
                  <a:cubicBezTo>
                    <a:pt x="6201595" y="3032760"/>
                    <a:pt x="6201595" y="3036570"/>
                    <a:pt x="6207945" y="3037840"/>
                  </a:cubicBezTo>
                  <a:cubicBezTo>
                    <a:pt x="6210485" y="3037840"/>
                    <a:pt x="6211755" y="3037840"/>
                    <a:pt x="6213025" y="3036570"/>
                  </a:cubicBezTo>
                  <a:lnTo>
                    <a:pt x="6213025" y="3044190"/>
                  </a:lnTo>
                  <a:cubicBezTo>
                    <a:pt x="6210485" y="3110230"/>
                    <a:pt x="6213025" y="3158490"/>
                    <a:pt x="6216835" y="3232150"/>
                  </a:cubicBezTo>
                  <a:lnTo>
                    <a:pt x="6218105" y="3244850"/>
                  </a:lnTo>
                  <a:cubicBezTo>
                    <a:pt x="6211755" y="3244850"/>
                    <a:pt x="6211755" y="3251200"/>
                    <a:pt x="6210485" y="3253740"/>
                  </a:cubicBezTo>
                  <a:lnTo>
                    <a:pt x="6210485" y="3255010"/>
                  </a:lnTo>
                  <a:lnTo>
                    <a:pt x="6214295" y="3280410"/>
                  </a:lnTo>
                  <a:lnTo>
                    <a:pt x="6211755" y="3276600"/>
                  </a:lnTo>
                  <a:lnTo>
                    <a:pt x="6213025" y="3304540"/>
                  </a:lnTo>
                  <a:cubicBezTo>
                    <a:pt x="6214295" y="3321050"/>
                    <a:pt x="6215565" y="3324860"/>
                    <a:pt x="6218105" y="3328670"/>
                  </a:cubicBezTo>
                  <a:cubicBezTo>
                    <a:pt x="6219375" y="3331210"/>
                    <a:pt x="6221915" y="3333750"/>
                    <a:pt x="6223185" y="3364230"/>
                  </a:cubicBezTo>
                  <a:lnTo>
                    <a:pt x="6223185" y="3366770"/>
                  </a:lnTo>
                  <a:cubicBezTo>
                    <a:pt x="6225725" y="3373120"/>
                    <a:pt x="6224455" y="3388360"/>
                    <a:pt x="6223185" y="3398520"/>
                  </a:cubicBezTo>
                  <a:lnTo>
                    <a:pt x="6209215" y="3397250"/>
                  </a:lnTo>
                  <a:lnTo>
                    <a:pt x="6183815" y="3394710"/>
                  </a:lnTo>
                  <a:cubicBezTo>
                    <a:pt x="6163495" y="3393440"/>
                    <a:pt x="6144445" y="3394710"/>
                    <a:pt x="6129205" y="3395980"/>
                  </a:cubicBezTo>
                  <a:lnTo>
                    <a:pt x="6129205" y="3392170"/>
                  </a:lnTo>
                  <a:lnTo>
                    <a:pt x="6124125" y="3389630"/>
                  </a:lnTo>
                  <a:lnTo>
                    <a:pt x="6077135" y="3393440"/>
                  </a:lnTo>
                  <a:cubicBezTo>
                    <a:pt x="6032685" y="3395980"/>
                    <a:pt x="6025065" y="3397250"/>
                    <a:pt x="5979345" y="3402330"/>
                  </a:cubicBezTo>
                  <a:cubicBezTo>
                    <a:pt x="5952675" y="3399790"/>
                    <a:pt x="5926005" y="3398520"/>
                    <a:pt x="5899335" y="3398520"/>
                  </a:cubicBezTo>
                  <a:lnTo>
                    <a:pt x="5885365" y="3398520"/>
                  </a:lnTo>
                  <a:cubicBezTo>
                    <a:pt x="5875205" y="3397250"/>
                    <a:pt x="5862505" y="3395980"/>
                    <a:pt x="5845995" y="3395980"/>
                  </a:cubicBezTo>
                  <a:lnTo>
                    <a:pt x="5845995" y="3398520"/>
                  </a:lnTo>
                  <a:lnTo>
                    <a:pt x="5843455" y="3398520"/>
                  </a:lnTo>
                  <a:cubicBezTo>
                    <a:pt x="5842185" y="3397250"/>
                    <a:pt x="5840915" y="3397250"/>
                    <a:pt x="5839645" y="3395980"/>
                  </a:cubicBezTo>
                  <a:lnTo>
                    <a:pt x="5837105" y="3395980"/>
                  </a:lnTo>
                  <a:cubicBezTo>
                    <a:pt x="5825675" y="3398520"/>
                    <a:pt x="5812975" y="3399790"/>
                    <a:pt x="5797735" y="3401060"/>
                  </a:cubicBezTo>
                  <a:lnTo>
                    <a:pt x="5779955" y="3393440"/>
                  </a:lnTo>
                  <a:lnTo>
                    <a:pt x="5773605" y="3398520"/>
                  </a:lnTo>
                  <a:lnTo>
                    <a:pt x="5658035" y="3393440"/>
                  </a:lnTo>
                  <a:cubicBezTo>
                    <a:pt x="5640255" y="3395980"/>
                    <a:pt x="5622475" y="3397250"/>
                    <a:pt x="5605965" y="3399790"/>
                  </a:cubicBezTo>
                  <a:cubicBezTo>
                    <a:pt x="5580565" y="3399790"/>
                    <a:pt x="5556435" y="3398520"/>
                    <a:pt x="5531035" y="3398520"/>
                  </a:cubicBezTo>
                  <a:lnTo>
                    <a:pt x="5531035" y="3393440"/>
                  </a:lnTo>
                  <a:lnTo>
                    <a:pt x="5480235" y="3397250"/>
                  </a:lnTo>
                  <a:cubicBezTo>
                    <a:pt x="5471345" y="3397250"/>
                    <a:pt x="5463725" y="3397250"/>
                    <a:pt x="5453565" y="3395980"/>
                  </a:cubicBezTo>
                  <a:lnTo>
                    <a:pt x="5453565" y="3394710"/>
                  </a:lnTo>
                  <a:cubicBezTo>
                    <a:pt x="5395370" y="3390900"/>
                    <a:pt x="5302369" y="3389630"/>
                    <a:pt x="5192761" y="3389630"/>
                  </a:cubicBezTo>
                  <a:lnTo>
                    <a:pt x="5116368" y="3389630"/>
                  </a:lnTo>
                  <a:lnTo>
                    <a:pt x="5146260" y="3394710"/>
                  </a:lnTo>
                  <a:cubicBezTo>
                    <a:pt x="5126332" y="3394710"/>
                    <a:pt x="5113046" y="3393440"/>
                    <a:pt x="5096439" y="3393440"/>
                  </a:cubicBezTo>
                  <a:cubicBezTo>
                    <a:pt x="5086475" y="3393440"/>
                    <a:pt x="5076510" y="3392170"/>
                    <a:pt x="5066546" y="3392170"/>
                  </a:cubicBezTo>
                  <a:lnTo>
                    <a:pt x="5059903" y="3392170"/>
                  </a:lnTo>
                  <a:cubicBezTo>
                    <a:pt x="5049938" y="3393440"/>
                    <a:pt x="5036653" y="3394710"/>
                    <a:pt x="5030009" y="3397250"/>
                  </a:cubicBezTo>
                  <a:lnTo>
                    <a:pt x="5030009" y="3395980"/>
                  </a:lnTo>
                  <a:cubicBezTo>
                    <a:pt x="4953616" y="3392170"/>
                    <a:pt x="4900473" y="3393440"/>
                    <a:pt x="4857293" y="3397250"/>
                  </a:cubicBezTo>
                  <a:lnTo>
                    <a:pt x="4850651" y="3397250"/>
                  </a:lnTo>
                  <a:cubicBezTo>
                    <a:pt x="4691221" y="3397250"/>
                    <a:pt x="4511862" y="3397250"/>
                    <a:pt x="4472005" y="3389630"/>
                  </a:cubicBezTo>
                  <a:lnTo>
                    <a:pt x="4465361" y="3389630"/>
                  </a:lnTo>
                  <a:cubicBezTo>
                    <a:pt x="4408896" y="3389630"/>
                    <a:pt x="4392289" y="3389630"/>
                    <a:pt x="4388968" y="3395980"/>
                  </a:cubicBezTo>
                  <a:lnTo>
                    <a:pt x="4362396" y="3395980"/>
                  </a:lnTo>
                  <a:lnTo>
                    <a:pt x="4319217" y="3392170"/>
                  </a:lnTo>
                  <a:lnTo>
                    <a:pt x="4279360" y="3397250"/>
                  </a:lnTo>
                  <a:cubicBezTo>
                    <a:pt x="4259431" y="3397250"/>
                    <a:pt x="4239502" y="3397250"/>
                    <a:pt x="4226216" y="3395980"/>
                  </a:cubicBezTo>
                  <a:lnTo>
                    <a:pt x="4226216" y="3387090"/>
                  </a:lnTo>
                  <a:cubicBezTo>
                    <a:pt x="4143180" y="3384550"/>
                    <a:pt x="4020286" y="3385820"/>
                    <a:pt x="3930606" y="3387090"/>
                  </a:cubicBezTo>
                  <a:cubicBezTo>
                    <a:pt x="3890749" y="3387090"/>
                    <a:pt x="3854213" y="3388360"/>
                    <a:pt x="3834284" y="3388360"/>
                  </a:cubicBezTo>
                  <a:lnTo>
                    <a:pt x="3834284" y="3390900"/>
                  </a:lnTo>
                  <a:lnTo>
                    <a:pt x="3561924" y="3390900"/>
                  </a:lnTo>
                  <a:lnTo>
                    <a:pt x="3561924" y="3388360"/>
                  </a:lnTo>
                  <a:cubicBezTo>
                    <a:pt x="3551960" y="3389630"/>
                    <a:pt x="3541996" y="3389630"/>
                    <a:pt x="3535353" y="3390900"/>
                  </a:cubicBezTo>
                  <a:lnTo>
                    <a:pt x="3445673" y="3390900"/>
                  </a:lnTo>
                  <a:cubicBezTo>
                    <a:pt x="3209850" y="3390900"/>
                    <a:pt x="2964061" y="3390900"/>
                    <a:pt x="2748167" y="3394710"/>
                  </a:cubicBezTo>
                  <a:lnTo>
                    <a:pt x="2734881" y="3394710"/>
                  </a:lnTo>
                  <a:cubicBezTo>
                    <a:pt x="2711630" y="3394710"/>
                    <a:pt x="2691702" y="3395980"/>
                    <a:pt x="2668451" y="3395980"/>
                  </a:cubicBezTo>
                  <a:lnTo>
                    <a:pt x="2555522" y="3398520"/>
                  </a:lnTo>
                  <a:lnTo>
                    <a:pt x="2578772" y="3401060"/>
                  </a:lnTo>
                  <a:lnTo>
                    <a:pt x="2528950" y="3401060"/>
                  </a:lnTo>
                  <a:cubicBezTo>
                    <a:pt x="2512343" y="3397250"/>
                    <a:pt x="2482450" y="3394710"/>
                    <a:pt x="2462521" y="3392170"/>
                  </a:cubicBezTo>
                  <a:lnTo>
                    <a:pt x="2459200" y="3398520"/>
                  </a:lnTo>
                  <a:lnTo>
                    <a:pt x="2455878" y="3393440"/>
                  </a:lnTo>
                  <a:cubicBezTo>
                    <a:pt x="2445913" y="3394710"/>
                    <a:pt x="2382806" y="3393440"/>
                    <a:pt x="2329662" y="3393440"/>
                  </a:cubicBezTo>
                  <a:lnTo>
                    <a:pt x="2176875" y="3393440"/>
                  </a:lnTo>
                  <a:lnTo>
                    <a:pt x="2176875" y="3397250"/>
                  </a:lnTo>
                  <a:cubicBezTo>
                    <a:pt x="2163589" y="3397250"/>
                    <a:pt x="2153625" y="3397250"/>
                    <a:pt x="2140339" y="3398520"/>
                  </a:cubicBezTo>
                  <a:lnTo>
                    <a:pt x="2137018" y="3398520"/>
                  </a:lnTo>
                  <a:cubicBezTo>
                    <a:pt x="2100482" y="3399790"/>
                    <a:pt x="2060624" y="3401060"/>
                    <a:pt x="2014124" y="3402330"/>
                  </a:cubicBezTo>
                  <a:cubicBezTo>
                    <a:pt x="2017445" y="3401060"/>
                    <a:pt x="2017445" y="3399790"/>
                    <a:pt x="2020767" y="3398520"/>
                  </a:cubicBezTo>
                  <a:cubicBezTo>
                    <a:pt x="2024088" y="3392170"/>
                    <a:pt x="2004159" y="3388360"/>
                    <a:pt x="1994195" y="3387090"/>
                  </a:cubicBezTo>
                  <a:lnTo>
                    <a:pt x="1987552" y="3387090"/>
                  </a:lnTo>
                  <a:cubicBezTo>
                    <a:pt x="1897873" y="3385820"/>
                    <a:pt x="1881265" y="3387090"/>
                    <a:pt x="1867980" y="3390900"/>
                  </a:cubicBezTo>
                  <a:cubicBezTo>
                    <a:pt x="1864658" y="3392170"/>
                    <a:pt x="1854694" y="3393440"/>
                    <a:pt x="1781621" y="3392170"/>
                  </a:cubicBezTo>
                  <a:lnTo>
                    <a:pt x="1774979" y="3392170"/>
                  </a:lnTo>
                  <a:cubicBezTo>
                    <a:pt x="1765014" y="3393440"/>
                    <a:pt x="1758371" y="3394710"/>
                    <a:pt x="1755050" y="3395980"/>
                  </a:cubicBezTo>
                  <a:cubicBezTo>
                    <a:pt x="1668692" y="3397250"/>
                    <a:pt x="1638799" y="3398520"/>
                    <a:pt x="1615548" y="3399790"/>
                  </a:cubicBezTo>
                  <a:lnTo>
                    <a:pt x="1532512" y="3397250"/>
                  </a:lnTo>
                  <a:cubicBezTo>
                    <a:pt x="1502619" y="3395980"/>
                    <a:pt x="1486012" y="3395980"/>
                    <a:pt x="1476047" y="3394710"/>
                  </a:cubicBezTo>
                  <a:lnTo>
                    <a:pt x="1476047" y="3385820"/>
                  </a:lnTo>
                  <a:lnTo>
                    <a:pt x="1080793" y="3383280"/>
                  </a:lnTo>
                  <a:lnTo>
                    <a:pt x="1090758" y="3388360"/>
                  </a:lnTo>
                  <a:cubicBezTo>
                    <a:pt x="1064186" y="3389630"/>
                    <a:pt x="1011043" y="3392170"/>
                    <a:pt x="974507" y="3392170"/>
                  </a:cubicBezTo>
                  <a:cubicBezTo>
                    <a:pt x="957900" y="3392170"/>
                    <a:pt x="941292" y="3393440"/>
                    <a:pt x="928006" y="3393440"/>
                  </a:cubicBezTo>
                  <a:lnTo>
                    <a:pt x="840740" y="3393440"/>
                  </a:lnTo>
                  <a:lnTo>
                    <a:pt x="840740" y="3389630"/>
                  </a:lnTo>
                  <a:lnTo>
                    <a:pt x="836930" y="3390900"/>
                  </a:lnTo>
                  <a:cubicBezTo>
                    <a:pt x="830580" y="3392170"/>
                    <a:pt x="805180" y="3393440"/>
                    <a:pt x="778510" y="3394710"/>
                  </a:cubicBezTo>
                  <a:lnTo>
                    <a:pt x="778510" y="3389630"/>
                  </a:lnTo>
                  <a:cubicBezTo>
                    <a:pt x="754380" y="3388360"/>
                    <a:pt x="734060" y="3389630"/>
                    <a:pt x="713740" y="3392170"/>
                  </a:cubicBezTo>
                  <a:cubicBezTo>
                    <a:pt x="687070" y="3394710"/>
                    <a:pt x="660400" y="3397250"/>
                    <a:pt x="623570" y="3392170"/>
                  </a:cubicBezTo>
                  <a:cubicBezTo>
                    <a:pt x="614680" y="3392170"/>
                    <a:pt x="601980" y="3389630"/>
                    <a:pt x="589280" y="3388360"/>
                  </a:cubicBezTo>
                  <a:cubicBezTo>
                    <a:pt x="561340" y="3384550"/>
                    <a:pt x="551180" y="3383280"/>
                    <a:pt x="546100" y="3388360"/>
                  </a:cubicBezTo>
                  <a:lnTo>
                    <a:pt x="544830" y="3389630"/>
                  </a:lnTo>
                  <a:cubicBezTo>
                    <a:pt x="537210" y="3389630"/>
                    <a:pt x="529590" y="3389630"/>
                    <a:pt x="520700" y="3390900"/>
                  </a:cubicBezTo>
                  <a:cubicBezTo>
                    <a:pt x="497840" y="3392170"/>
                    <a:pt x="474980" y="3393440"/>
                    <a:pt x="448310" y="3389630"/>
                  </a:cubicBezTo>
                  <a:lnTo>
                    <a:pt x="445770" y="3389630"/>
                  </a:lnTo>
                  <a:cubicBezTo>
                    <a:pt x="444500" y="3389630"/>
                    <a:pt x="443230" y="3389630"/>
                    <a:pt x="443230" y="3390900"/>
                  </a:cubicBezTo>
                  <a:lnTo>
                    <a:pt x="429260" y="3388360"/>
                  </a:lnTo>
                  <a:cubicBezTo>
                    <a:pt x="416560" y="3385820"/>
                    <a:pt x="393700" y="3387090"/>
                    <a:pt x="373380" y="3388360"/>
                  </a:cubicBezTo>
                  <a:cubicBezTo>
                    <a:pt x="363220" y="3388360"/>
                    <a:pt x="351790" y="3389630"/>
                    <a:pt x="346710" y="3389630"/>
                  </a:cubicBezTo>
                  <a:lnTo>
                    <a:pt x="345440" y="3384550"/>
                  </a:lnTo>
                  <a:cubicBezTo>
                    <a:pt x="323850" y="3390900"/>
                    <a:pt x="297180" y="3390900"/>
                    <a:pt x="266700" y="3389630"/>
                  </a:cubicBezTo>
                  <a:cubicBezTo>
                    <a:pt x="242570" y="3388360"/>
                    <a:pt x="214630" y="3388360"/>
                    <a:pt x="185420" y="3390900"/>
                  </a:cubicBezTo>
                  <a:lnTo>
                    <a:pt x="189230" y="3385820"/>
                  </a:lnTo>
                  <a:lnTo>
                    <a:pt x="166370" y="3388360"/>
                  </a:lnTo>
                  <a:cubicBezTo>
                    <a:pt x="163830" y="3388360"/>
                    <a:pt x="161290" y="3388360"/>
                    <a:pt x="157480" y="3389630"/>
                  </a:cubicBezTo>
                  <a:lnTo>
                    <a:pt x="156210" y="3383280"/>
                  </a:lnTo>
                  <a:cubicBezTo>
                    <a:pt x="139700" y="3384550"/>
                    <a:pt x="123190" y="3385820"/>
                    <a:pt x="101600" y="3384550"/>
                  </a:cubicBezTo>
                  <a:lnTo>
                    <a:pt x="97790" y="3384550"/>
                  </a:lnTo>
                  <a:lnTo>
                    <a:pt x="87630" y="3383280"/>
                  </a:lnTo>
                  <a:lnTo>
                    <a:pt x="87630" y="3362960"/>
                  </a:lnTo>
                  <a:lnTo>
                    <a:pt x="74930" y="3362960"/>
                  </a:lnTo>
                  <a:lnTo>
                    <a:pt x="74930" y="3356610"/>
                  </a:lnTo>
                  <a:cubicBezTo>
                    <a:pt x="76200" y="3342640"/>
                    <a:pt x="77470" y="3333750"/>
                    <a:pt x="80010" y="3323590"/>
                  </a:cubicBezTo>
                  <a:lnTo>
                    <a:pt x="80010" y="3321050"/>
                  </a:lnTo>
                  <a:cubicBezTo>
                    <a:pt x="85090" y="3296920"/>
                    <a:pt x="88900" y="3270250"/>
                    <a:pt x="87630" y="3200400"/>
                  </a:cubicBezTo>
                  <a:lnTo>
                    <a:pt x="83820" y="3200400"/>
                  </a:lnTo>
                  <a:cubicBezTo>
                    <a:pt x="85090" y="3178810"/>
                    <a:pt x="86360" y="3161030"/>
                    <a:pt x="88900" y="3150870"/>
                  </a:cubicBezTo>
                  <a:cubicBezTo>
                    <a:pt x="88900" y="3102610"/>
                    <a:pt x="87630" y="3100070"/>
                    <a:pt x="81280" y="3100070"/>
                  </a:cubicBezTo>
                  <a:cubicBezTo>
                    <a:pt x="81280" y="3087370"/>
                    <a:pt x="80010" y="3077210"/>
                    <a:pt x="77470" y="3064510"/>
                  </a:cubicBezTo>
                  <a:cubicBezTo>
                    <a:pt x="76200" y="3054350"/>
                    <a:pt x="73660" y="3042920"/>
                    <a:pt x="73660" y="3028950"/>
                  </a:cubicBezTo>
                  <a:lnTo>
                    <a:pt x="78740" y="3028950"/>
                  </a:lnTo>
                  <a:lnTo>
                    <a:pt x="78740" y="3022600"/>
                  </a:lnTo>
                  <a:cubicBezTo>
                    <a:pt x="81280" y="2959100"/>
                    <a:pt x="77470" y="2951480"/>
                    <a:pt x="73660" y="2943860"/>
                  </a:cubicBezTo>
                  <a:cubicBezTo>
                    <a:pt x="72390" y="2941320"/>
                    <a:pt x="71120" y="2937510"/>
                    <a:pt x="69850" y="2927350"/>
                  </a:cubicBezTo>
                  <a:lnTo>
                    <a:pt x="78740" y="2926080"/>
                  </a:lnTo>
                  <a:lnTo>
                    <a:pt x="77470" y="2894330"/>
                  </a:lnTo>
                  <a:lnTo>
                    <a:pt x="86360" y="2908300"/>
                  </a:lnTo>
                  <a:lnTo>
                    <a:pt x="83820" y="2880360"/>
                  </a:lnTo>
                  <a:cubicBezTo>
                    <a:pt x="78740" y="2824480"/>
                    <a:pt x="80010" y="2802890"/>
                    <a:pt x="81280" y="2753360"/>
                  </a:cubicBezTo>
                  <a:lnTo>
                    <a:pt x="82550" y="2730500"/>
                  </a:lnTo>
                  <a:lnTo>
                    <a:pt x="85090" y="2710180"/>
                  </a:lnTo>
                  <a:cubicBezTo>
                    <a:pt x="87630" y="2686050"/>
                    <a:pt x="87630" y="2655570"/>
                    <a:pt x="86360" y="2630170"/>
                  </a:cubicBezTo>
                  <a:lnTo>
                    <a:pt x="88900" y="2630170"/>
                  </a:lnTo>
                  <a:cubicBezTo>
                    <a:pt x="87630" y="2623820"/>
                    <a:pt x="87630" y="2618740"/>
                    <a:pt x="87630" y="2613660"/>
                  </a:cubicBezTo>
                  <a:lnTo>
                    <a:pt x="87630" y="2586990"/>
                  </a:lnTo>
                  <a:lnTo>
                    <a:pt x="83820" y="2586990"/>
                  </a:lnTo>
                  <a:lnTo>
                    <a:pt x="78740" y="2515870"/>
                  </a:lnTo>
                  <a:lnTo>
                    <a:pt x="83820" y="2515870"/>
                  </a:lnTo>
                  <a:cubicBezTo>
                    <a:pt x="83820" y="2509520"/>
                    <a:pt x="83820" y="2504440"/>
                    <a:pt x="82550" y="2498090"/>
                  </a:cubicBezTo>
                  <a:lnTo>
                    <a:pt x="91440" y="2498090"/>
                  </a:lnTo>
                  <a:lnTo>
                    <a:pt x="91440" y="2495550"/>
                  </a:lnTo>
                  <a:lnTo>
                    <a:pt x="86360" y="2393950"/>
                  </a:lnTo>
                  <a:cubicBezTo>
                    <a:pt x="87630" y="2390140"/>
                    <a:pt x="87630" y="2383790"/>
                    <a:pt x="88900" y="2374900"/>
                  </a:cubicBezTo>
                  <a:cubicBezTo>
                    <a:pt x="90170" y="2367280"/>
                    <a:pt x="91440" y="2355850"/>
                    <a:pt x="92710" y="2353310"/>
                  </a:cubicBezTo>
                  <a:lnTo>
                    <a:pt x="93980" y="2353310"/>
                  </a:lnTo>
                  <a:cubicBezTo>
                    <a:pt x="95250" y="2325370"/>
                    <a:pt x="92710" y="2292350"/>
                    <a:pt x="91440" y="2256790"/>
                  </a:cubicBezTo>
                  <a:cubicBezTo>
                    <a:pt x="88900" y="2216150"/>
                    <a:pt x="86360" y="2172970"/>
                    <a:pt x="88900" y="2131060"/>
                  </a:cubicBezTo>
                  <a:lnTo>
                    <a:pt x="88900" y="2128520"/>
                  </a:lnTo>
                  <a:cubicBezTo>
                    <a:pt x="87630" y="2124710"/>
                    <a:pt x="87630" y="2114550"/>
                    <a:pt x="86360" y="2101850"/>
                  </a:cubicBezTo>
                  <a:cubicBezTo>
                    <a:pt x="86360" y="2081530"/>
                    <a:pt x="87630" y="2062480"/>
                    <a:pt x="87630" y="2042160"/>
                  </a:cubicBezTo>
                  <a:cubicBezTo>
                    <a:pt x="88900" y="1992630"/>
                    <a:pt x="91440" y="1940560"/>
                    <a:pt x="86360" y="1877060"/>
                  </a:cubicBezTo>
                  <a:lnTo>
                    <a:pt x="95250" y="1827530"/>
                  </a:lnTo>
                  <a:lnTo>
                    <a:pt x="95250" y="1826260"/>
                  </a:lnTo>
                  <a:cubicBezTo>
                    <a:pt x="95250" y="1807210"/>
                    <a:pt x="93980" y="1800860"/>
                    <a:pt x="87630" y="1799590"/>
                  </a:cubicBezTo>
                  <a:cubicBezTo>
                    <a:pt x="85090" y="1799590"/>
                    <a:pt x="83820" y="1799590"/>
                    <a:pt x="81280" y="1802130"/>
                  </a:cubicBezTo>
                  <a:cubicBezTo>
                    <a:pt x="81280" y="1795780"/>
                    <a:pt x="81280" y="1789430"/>
                    <a:pt x="80010" y="1779270"/>
                  </a:cubicBezTo>
                  <a:cubicBezTo>
                    <a:pt x="78740" y="1752600"/>
                    <a:pt x="80010" y="1742440"/>
                    <a:pt x="80010" y="1737360"/>
                  </a:cubicBezTo>
                  <a:cubicBezTo>
                    <a:pt x="81280" y="1737360"/>
                    <a:pt x="82550" y="1737360"/>
                    <a:pt x="85090" y="1736090"/>
                  </a:cubicBezTo>
                  <a:cubicBezTo>
                    <a:pt x="88900" y="1733550"/>
                    <a:pt x="90170" y="1728470"/>
                    <a:pt x="90170" y="1722120"/>
                  </a:cubicBezTo>
                  <a:lnTo>
                    <a:pt x="90170" y="1720850"/>
                  </a:lnTo>
                  <a:lnTo>
                    <a:pt x="88900" y="1714500"/>
                  </a:lnTo>
                  <a:cubicBezTo>
                    <a:pt x="85090" y="1686560"/>
                    <a:pt x="81280" y="1649730"/>
                    <a:pt x="81280" y="1607820"/>
                  </a:cubicBezTo>
                  <a:lnTo>
                    <a:pt x="82550" y="1607820"/>
                  </a:lnTo>
                  <a:lnTo>
                    <a:pt x="82550" y="1614170"/>
                  </a:lnTo>
                  <a:cubicBezTo>
                    <a:pt x="83820" y="1640840"/>
                    <a:pt x="85090" y="1643380"/>
                    <a:pt x="91440" y="1643380"/>
                  </a:cubicBezTo>
                  <a:cubicBezTo>
                    <a:pt x="99060" y="1643380"/>
                    <a:pt x="99060" y="1638300"/>
                    <a:pt x="101600" y="1615440"/>
                  </a:cubicBezTo>
                  <a:lnTo>
                    <a:pt x="102870" y="1611630"/>
                  </a:lnTo>
                  <a:lnTo>
                    <a:pt x="99060" y="1609090"/>
                  </a:lnTo>
                  <a:cubicBezTo>
                    <a:pt x="92710" y="1601470"/>
                    <a:pt x="92710" y="1544320"/>
                    <a:pt x="92710" y="1501140"/>
                  </a:cubicBezTo>
                  <a:cubicBezTo>
                    <a:pt x="92710" y="1426210"/>
                    <a:pt x="90170" y="1395730"/>
                    <a:pt x="83820" y="1386840"/>
                  </a:cubicBezTo>
                  <a:lnTo>
                    <a:pt x="85090" y="1375410"/>
                  </a:lnTo>
                  <a:lnTo>
                    <a:pt x="87630" y="1375410"/>
                  </a:lnTo>
                  <a:cubicBezTo>
                    <a:pt x="91440" y="1338580"/>
                    <a:pt x="88900" y="1324610"/>
                    <a:pt x="85090" y="1308100"/>
                  </a:cubicBezTo>
                  <a:cubicBezTo>
                    <a:pt x="81280" y="1292860"/>
                    <a:pt x="77470" y="1275080"/>
                    <a:pt x="78740" y="1229360"/>
                  </a:cubicBezTo>
                  <a:cubicBezTo>
                    <a:pt x="80010" y="1212850"/>
                    <a:pt x="80010" y="1201420"/>
                    <a:pt x="81280" y="1196340"/>
                  </a:cubicBezTo>
                  <a:lnTo>
                    <a:pt x="85090" y="1196340"/>
                  </a:lnTo>
                  <a:lnTo>
                    <a:pt x="81280" y="1125220"/>
                  </a:lnTo>
                  <a:lnTo>
                    <a:pt x="81280" y="1121410"/>
                  </a:lnTo>
                  <a:lnTo>
                    <a:pt x="83820" y="1121410"/>
                  </a:lnTo>
                  <a:lnTo>
                    <a:pt x="82550" y="1043940"/>
                  </a:lnTo>
                  <a:lnTo>
                    <a:pt x="87630" y="1052830"/>
                  </a:lnTo>
                  <a:lnTo>
                    <a:pt x="82550" y="1021080"/>
                  </a:lnTo>
                  <a:cubicBezTo>
                    <a:pt x="81280" y="1012190"/>
                    <a:pt x="78740" y="998220"/>
                    <a:pt x="77470" y="982980"/>
                  </a:cubicBezTo>
                  <a:lnTo>
                    <a:pt x="81280" y="969010"/>
                  </a:lnTo>
                  <a:cubicBezTo>
                    <a:pt x="90170" y="939800"/>
                    <a:pt x="88900" y="925830"/>
                    <a:pt x="87630" y="904240"/>
                  </a:cubicBezTo>
                  <a:cubicBezTo>
                    <a:pt x="86360" y="895350"/>
                    <a:pt x="86360" y="885190"/>
                    <a:pt x="85090" y="871220"/>
                  </a:cubicBezTo>
                  <a:lnTo>
                    <a:pt x="90170" y="853440"/>
                  </a:lnTo>
                  <a:cubicBezTo>
                    <a:pt x="88900" y="852170"/>
                    <a:pt x="88900" y="848360"/>
                    <a:pt x="90170" y="845820"/>
                  </a:cubicBezTo>
                  <a:lnTo>
                    <a:pt x="73660" y="845820"/>
                  </a:lnTo>
                  <a:lnTo>
                    <a:pt x="90170" y="845820"/>
                  </a:lnTo>
                  <a:cubicBezTo>
                    <a:pt x="93980" y="825500"/>
                    <a:pt x="95250" y="802640"/>
                    <a:pt x="96520" y="775970"/>
                  </a:cubicBezTo>
                  <a:cubicBezTo>
                    <a:pt x="97790" y="755650"/>
                    <a:pt x="97790" y="734060"/>
                    <a:pt x="100330" y="708660"/>
                  </a:cubicBezTo>
                  <a:lnTo>
                    <a:pt x="87630" y="707390"/>
                  </a:lnTo>
                  <a:cubicBezTo>
                    <a:pt x="86360" y="711200"/>
                    <a:pt x="86360" y="718820"/>
                    <a:pt x="83820" y="728980"/>
                  </a:cubicBezTo>
                  <a:cubicBezTo>
                    <a:pt x="82550" y="734060"/>
                    <a:pt x="82550" y="741680"/>
                    <a:pt x="81280" y="749300"/>
                  </a:cubicBezTo>
                  <a:cubicBezTo>
                    <a:pt x="81280" y="735330"/>
                    <a:pt x="81280" y="718820"/>
                    <a:pt x="78740" y="697230"/>
                  </a:cubicBezTo>
                  <a:cubicBezTo>
                    <a:pt x="83820" y="690880"/>
                    <a:pt x="83820" y="673100"/>
                    <a:pt x="82550" y="635000"/>
                  </a:cubicBezTo>
                  <a:lnTo>
                    <a:pt x="82550" y="624840"/>
                  </a:lnTo>
                  <a:lnTo>
                    <a:pt x="91440" y="627380"/>
                  </a:lnTo>
                  <a:lnTo>
                    <a:pt x="91440" y="617220"/>
                  </a:lnTo>
                  <a:cubicBezTo>
                    <a:pt x="90170" y="586740"/>
                    <a:pt x="87630" y="576580"/>
                    <a:pt x="85090" y="566420"/>
                  </a:cubicBezTo>
                  <a:cubicBezTo>
                    <a:pt x="83820" y="561340"/>
                    <a:pt x="82550" y="554990"/>
                    <a:pt x="81280" y="546100"/>
                  </a:cubicBezTo>
                  <a:cubicBezTo>
                    <a:pt x="82550" y="499110"/>
                    <a:pt x="87630" y="486410"/>
                    <a:pt x="92710" y="476250"/>
                  </a:cubicBezTo>
                  <a:lnTo>
                    <a:pt x="93980" y="473710"/>
                  </a:lnTo>
                  <a:lnTo>
                    <a:pt x="93980" y="471170"/>
                  </a:lnTo>
                  <a:cubicBezTo>
                    <a:pt x="93980" y="441960"/>
                    <a:pt x="93980" y="438150"/>
                    <a:pt x="87630" y="436880"/>
                  </a:cubicBezTo>
                  <a:cubicBezTo>
                    <a:pt x="85090" y="436880"/>
                    <a:pt x="83820" y="436880"/>
                    <a:pt x="82550" y="438150"/>
                  </a:cubicBezTo>
                  <a:lnTo>
                    <a:pt x="82550" y="430530"/>
                  </a:lnTo>
                  <a:cubicBezTo>
                    <a:pt x="85090" y="364490"/>
                    <a:pt x="82550" y="316230"/>
                    <a:pt x="78740" y="242570"/>
                  </a:cubicBezTo>
                  <a:lnTo>
                    <a:pt x="77470" y="229870"/>
                  </a:lnTo>
                  <a:cubicBezTo>
                    <a:pt x="83820" y="229870"/>
                    <a:pt x="83820" y="223520"/>
                    <a:pt x="85090" y="220980"/>
                  </a:cubicBezTo>
                  <a:lnTo>
                    <a:pt x="85090" y="219710"/>
                  </a:lnTo>
                  <a:lnTo>
                    <a:pt x="81280" y="194310"/>
                  </a:lnTo>
                  <a:lnTo>
                    <a:pt x="83820" y="198120"/>
                  </a:lnTo>
                  <a:lnTo>
                    <a:pt x="82550" y="171450"/>
                  </a:lnTo>
                  <a:cubicBezTo>
                    <a:pt x="81280" y="154940"/>
                    <a:pt x="80010" y="151130"/>
                    <a:pt x="77470" y="147320"/>
                  </a:cubicBezTo>
                  <a:cubicBezTo>
                    <a:pt x="76200" y="144780"/>
                    <a:pt x="73660" y="142240"/>
                    <a:pt x="72390" y="111760"/>
                  </a:cubicBezTo>
                  <a:lnTo>
                    <a:pt x="72390" y="109220"/>
                  </a:lnTo>
                  <a:cubicBezTo>
                    <a:pt x="69850" y="102870"/>
                    <a:pt x="71120" y="87630"/>
                    <a:pt x="72390" y="77470"/>
                  </a:cubicBezTo>
                  <a:lnTo>
                    <a:pt x="83820" y="78740"/>
                  </a:lnTo>
                  <a:lnTo>
                    <a:pt x="109220" y="81280"/>
                  </a:lnTo>
                  <a:cubicBezTo>
                    <a:pt x="129540" y="82550"/>
                    <a:pt x="148590" y="81280"/>
                    <a:pt x="163830" y="80010"/>
                  </a:cubicBezTo>
                  <a:lnTo>
                    <a:pt x="163830" y="83820"/>
                  </a:lnTo>
                  <a:lnTo>
                    <a:pt x="168910" y="86360"/>
                  </a:lnTo>
                  <a:lnTo>
                    <a:pt x="217170" y="82550"/>
                  </a:lnTo>
                  <a:cubicBezTo>
                    <a:pt x="261620" y="80010"/>
                    <a:pt x="269240" y="78740"/>
                    <a:pt x="314960" y="73660"/>
                  </a:cubicBezTo>
                  <a:cubicBezTo>
                    <a:pt x="346710" y="76200"/>
                    <a:pt x="377190" y="78740"/>
                    <a:pt x="408940" y="77470"/>
                  </a:cubicBezTo>
                  <a:cubicBezTo>
                    <a:pt x="419100" y="78740"/>
                    <a:pt x="431800" y="80010"/>
                    <a:pt x="448310" y="80010"/>
                  </a:cubicBezTo>
                  <a:lnTo>
                    <a:pt x="448310" y="77470"/>
                  </a:lnTo>
                  <a:lnTo>
                    <a:pt x="450850" y="77470"/>
                  </a:lnTo>
                  <a:cubicBezTo>
                    <a:pt x="452120" y="78740"/>
                    <a:pt x="453390" y="78740"/>
                    <a:pt x="454660" y="80010"/>
                  </a:cubicBezTo>
                  <a:lnTo>
                    <a:pt x="457200" y="80010"/>
                  </a:lnTo>
                  <a:cubicBezTo>
                    <a:pt x="468630" y="77470"/>
                    <a:pt x="481330" y="76200"/>
                    <a:pt x="496570" y="74930"/>
                  </a:cubicBezTo>
                  <a:lnTo>
                    <a:pt x="514350" y="82550"/>
                  </a:lnTo>
                  <a:lnTo>
                    <a:pt x="519430" y="78740"/>
                  </a:lnTo>
                  <a:lnTo>
                    <a:pt x="635000" y="85090"/>
                  </a:lnTo>
                  <a:cubicBezTo>
                    <a:pt x="652780" y="82550"/>
                    <a:pt x="670560" y="81280"/>
                    <a:pt x="687070" y="78740"/>
                  </a:cubicBezTo>
                  <a:cubicBezTo>
                    <a:pt x="712470" y="78740"/>
                    <a:pt x="736600" y="80010"/>
                    <a:pt x="762000" y="80010"/>
                  </a:cubicBezTo>
                  <a:lnTo>
                    <a:pt x="762000" y="85090"/>
                  </a:lnTo>
                  <a:lnTo>
                    <a:pt x="812800" y="81280"/>
                  </a:lnTo>
                  <a:cubicBezTo>
                    <a:pt x="821690" y="81280"/>
                    <a:pt x="830580" y="81280"/>
                    <a:pt x="840740" y="82550"/>
                  </a:cubicBezTo>
                  <a:lnTo>
                    <a:pt x="840740" y="85090"/>
                  </a:lnTo>
                  <a:cubicBezTo>
                    <a:pt x="898113" y="83820"/>
                    <a:pt x="991114" y="85090"/>
                    <a:pt x="1100722" y="85090"/>
                  </a:cubicBezTo>
                  <a:lnTo>
                    <a:pt x="1177115" y="85090"/>
                  </a:lnTo>
                  <a:lnTo>
                    <a:pt x="1147222" y="80010"/>
                  </a:lnTo>
                  <a:cubicBezTo>
                    <a:pt x="1167151" y="80010"/>
                    <a:pt x="1180437" y="81280"/>
                    <a:pt x="1197044" y="81280"/>
                  </a:cubicBezTo>
                  <a:cubicBezTo>
                    <a:pt x="1207008" y="81280"/>
                    <a:pt x="1216973" y="82550"/>
                    <a:pt x="1226937" y="82550"/>
                  </a:cubicBezTo>
                  <a:lnTo>
                    <a:pt x="1233580" y="82550"/>
                  </a:lnTo>
                  <a:cubicBezTo>
                    <a:pt x="1243545" y="81280"/>
                    <a:pt x="1256830" y="80010"/>
                    <a:pt x="1263473" y="77470"/>
                  </a:cubicBezTo>
                  <a:lnTo>
                    <a:pt x="1263473" y="78740"/>
                  </a:lnTo>
                  <a:cubicBezTo>
                    <a:pt x="1339867" y="83820"/>
                    <a:pt x="1393010" y="82550"/>
                    <a:pt x="1436189" y="78740"/>
                  </a:cubicBezTo>
                  <a:lnTo>
                    <a:pt x="1442832" y="78740"/>
                  </a:lnTo>
                  <a:cubicBezTo>
                    <a:pt x="1602262" y="78740"/>
                    <a:pt x="1781621" y="78740"/>
                    <a:pt x="1821479" y="86360"/>
                  </a:cubicBezTo>
                  <a:lnTo>
                    <a:pt x="1828122" y="86360"/>
                  </a:lnTo>
                  <a:cubicBezTo>
                    <a:pt x="1887908" y="86360"/>
                    <a:pt x="1901194" y="86360"/>
                    <a:pt x="1904515" y="80010"/>
                  </a:cubicBezTo>
                  <a:lnTo>
                    <a:pt x="1931087" y="80010"/>
                  </a:lnTo>
                  <a:lnTo>
                    <a:pt x="1974266" y="83820"/>
                  </a:lnTo>
                  <a:lnTo>
                    <a:pt x="2014123" y="78740"/>
                  </a:lnTo>
                  <a:cubicBezTo>
                    <a:pt x="2034052" y="78740"/>
                    <a:pt x="2053981" y="78740"/>
                    <a:pt x="2067267" y="80010"/>
                  </a:cubicBezTo>
                  <a:lnTo>
                    <a:pt x="2067267" y="88900"/>
                  </a:lnTo>
                  <a:cubicBezTo>
                    <a:pt x="2150303" y="91440"/>
                    <a:pt x="2273197" y="90170"/>
                    <a:pt x="2362877" y="88900"/>
                  </a:cubicBezTo>
                  <a:cubicBezTo>
                    <a:pt x="2402734" y="88900"/>
                    <a:pt x="2439270" y="87630"/>
                    <a:pt x="2459199" y="87630"/>
                  </a:cubicBezTo>
                  <a:lnTo>
                    <a:pt x="2459199" y="85090"/>
                  </a:lnTo>
                  <a:lnTo>
                    <a:pt x="2731559" y="85090"/>
                  </a:lnTo>
                  <a:lnTo>
                    <a:pt x="2731559" y="87630"/>
                  </a:lnTo>
                  <a:cubicBezTo>
                    <a:pt x="2741523" y="86360"/>
                    <a:pt x="2751487" y="86360"/>
                    <a:pt x="2758130" y="85090"/>
                  </a:cubicBezTo>
                  <a:lnTo>
                    <a:pt x="2847810" y="85090"/>
                  </a:lnTo>
                  <a:cubicBezTo>
                    <a:pt x="3083633" y="85090"/>
                    <a:pt x="3329421" y="85090"/>
                    <a:pt x="3545316" y="81280"/>
                  </a:cubicBezTo>
                  <a:lnTo>
                    <a:pt x="3558603" y="81280"/>
                  </a:lnTo>
                  <a:cubicBezTo>
                    <a:pt x="3581853" y="81280"/>
                    <a:pt x="3601782" y="80010"/>
                    <a:pt x="3625031" y="80010"/>
                  </a:cubicBezTo>
                  <a:lnTo>
                    <a:pt x="3737961" y="77470"/>
                  </a:lnTo>
                  <a:lnTo>
                    <a:pt x="3714711" y="74930"/>
                  </a:lnTo>
                  <a:lnTo>
                    <a:pt x="3764533" y="74930"/>
                  </a:lnTo>
                  <a:cubicBezTo>
                    <a:pt x="3781140" y="78740"/>
                    <a:pt x="3811033" y="81280"/>
                    <a:pt x="3830962" y="83820"/>
                  </a:cubicBezTo>
                  <a:lnTo>
                    <a:pt x="3834284" y="77470"/>
                  </a:lnTo>
                  <a:lnTo>
                    <a:pt x="3837605" y="82550"/>
                  </a:lnTo>
                  <a:cubicBezTo>
                    <a:pt x="3847569" y="81280"/>
                    <a:pt x="3910677" y="82550"/>
                    <a:pt x="3963820" y="82550"/>
                  </a:cubicBezTo>
                  <a:lnTo>
                    <a:pt x="4116608" y="82550"/>
                  </a:lnTo>
                  <a:lnTo>
                    <a:pt x="4116608" y="78740"/>
                  </a:lnTo>
                  <a:cubicBezTo>
                    <a:pt x="4129894" y="78740"/>
                    <a:pt x="4139858" y="78740"/>
                    <a:pt x="4153144" y="77470"/>
                  </a:cubicBezTo>
                  <a:lnTo>
                    <a:pt x="4156465" y="77470"/>
                  </a:lnTo>
                  <a:cubicBezTo>
                    <a:pt x="4193001" y="76200"/>
                    <a:pt x="4232859" y="74930"/>
                    <a:pt x="4279359" y="73660"/>
                  </a:cubicBezTo>
                  <a:cubicBezTo>
                    <a:pt x="4276037" y="74930"/>
                    <a:pt x="4276037" y="76200"/>
                    <a:pt x="4272716" y="77470"/>
                  </a:cubicBezTo>
                  <a:cubicBezTo>
                    <a:pt x="4269395" y="83820"/>
                    <a:pt x="4289324" y="87630"/>
                    <a:pt x="4299288" y="88900"/>
                  </a:cubicBezTo>
                  <a:lnTo>
                    <a:pt x="4305931" y="88900"/>
                  </a:lnTo>
                  <a:cubicBezTo>
                    <a:pt x="4395610" y="90170"/>
                    <a:pt x="4412218" y="88900"/>
                    <a:pt x="4425503" y="85090"/>
                  </a:cubicBezTo>
                  <a:cubicBezTo>
                    <a:pt x="4428825" y="83820"/>
                    <a:pt x="4435468" y="82550"/>
                    <a:pt x="4511861" y="83820"/>
                  </a:cubicBezTo>
                  <a:lnTo>
                    <a:pt x="4518504" y="83820"/>
                  </a:lnTo>
                  <a:cubicBezTo>
                    <a:pt x="4528469" y="82550"/>
                    <a:pt x="4535112" y="81280"/>
                    <a:pt x="4538433" y="80010"/>
                  </a:cubicBezTo>
                  <a:cubicBezTo>
                    <a:pt x="4624791" y="78740"/>
                    <a:pt x="4654684" y="77470"/>
                    <a:pt x="4677934" y="76200"/>
                  </a:cubicBezTo>
                  <a:lnTo>
                    <a:pt x="4760971" y="78740"/>
                  </a:lnTo>
                  <a:cubicBezTo>
                    <a:pt x="4790864" y="80010"/>
                    <a:pt x="4807471" y="80010"/>
                    <a:pt x="4817436" y="81280"/>
                  </a:cubicBezTo>
                  <a:lnTo>
                    <a:pt x="4817436" y="90170"/>
                  </a:lnTo>
                  <a:lnTo>
                    <a:pt x="5212690" y="92710"/>
                  </a:lnTo>
                  <a:lnTo>
                    <a:pt x="5199404" y="91440"/>
                  </a:lnTo>
                  <a:cubicBezTo>
                    <a:pt x="5225975" y="90170"/>
                    <a:pt x="5279119" y="87630"/>
                    <a:pt x="5315655" y="87630"/>
                  </a:cubicBezTo>
                  <a:cubicBezTo>
                    <a:pt x="5395370" y="85090"/>
                    <a:pt x="5428585" y="83820"/>
                    <a:pt x="5440865" y="81280"/>
                  </a:cubicBezTo>
                  <a:lnTo>
                    <a:pt x="5451025" y="81280"/>
                  </a:lnTo>
                  <a:lnTo>
                    <a:pt x="5453565" y="85090"/>
                  </a:lnTo>
                  <a:lnTo>
                    <a:pt x="5453565" y="63500"/>
                  </a:lnTo>
                  <a:lnTo>
                    <a:pt x="5456105" y="63500"/>
                  </a:lnTo>
                  <a:lnTo>
                    <a:pt x="5454835" y="85090"/>
                  </a:lnTo>
                  <a:lnTo>
                    <a:pt x="5458645" y="83820"/>
                  </a:lnTo>
                  <a:cubicBezTo>
                    <a:pt x="5464995" y="82550"/>
                    <a:pt x="5490395" y="81280"/>
                    <a:pt x="5517065" y="80010"/>
                  </a:cubicBezTo>
                  <a:lnTo>
                    <a:pt x="5517065" y="85090"/>
                  </a:lnTo>
                  <a:cubicBezTo>
                    <a:pt x="5541195" y="86360"/>
                    <a:pt x="5561515" y="85090"/>
                    <a:pt x="5581835" y="82550"/>
                  </a:cubicBezTo>
                  <a:cubicBezTo>
                    <a:pt x="5608505" y="80010"/>
                    <a:pt x="5635175" y="77470"/>
                    <a:pt x="5672005" y="82550"/>
                  </a:cubicBezTo>
                  <a:cubicBezTo>
                    <a:pt x="5680895" y="82550"/>
                    <a:pt x="5693595" y="85090"/>
                    <a:pt x="5706295" y="86360"/>
                  </a:cubicBezTo>
                  <a:cubicBezTo>
                    <a:pt x="5734235" y="90170"/>
                    <a:pt x="5744395" y="91440"/>
                    <a:pt x="5749475" y="86360"/>
                  </a:cubicBezTo>
                  <a:lnTo>
                    <a:pt x="5750745" y="85090"/>
                  </a:lnTo>
                  <a:cubicBezTo>
                    <a:pt x="5758365" y="85090"/>
                    <a:pt x="5765985" y="85090"/>
                    <a:pt x="5774875" y="83820"/>
                  </a:cubicBezTo>
                  <a:cubicBezTo>
                    <a:pt x="5797735" y="82550"/>
                    <a:pt x="5820595" y="81280"/>
                    <a:pt x="5847265" y="85090"/>
                  </a:cubicBezTo>
                  <a:lnTo>
                    <a:pt x="5849805" y="85090"/>
                  </a:lnTo>
                  <a:cubicBezTo>
                    <a:pt x="5851075" y="85090"/>
                    <a:pt x="5852345" y="85090"/>
                    <a:pt x="5852345" y="83820"/>
                  </a:cubicBezTo>
                  <a:lnTo>
                    <a:pt x="5866315" y="86360"/>
                  </a:lnTo>
                  <a:cubicBezTo>
                    <a:pt x="5879015" y="88900"/>
                    <a:pt x="5901875" y="87630"/>
                    <a:pt x="5922195" y="86360"/>
                  </a:cubicBezTo>
                  <a:cubicBezTo>
                    <a:pt x="5932355" y="86360"/>
                    <a:pt x="5943785" y="85090"/>
                    <a:pt x="5950135" y="85090"/>
                  </a:cubicBezTo>
                  <a:lnTo>
                    <a:pt x="5951405" y="90170"/>
                  </a:lnTo>
                  <a:cubicBezTo>
                    <a:pt x="5972995" y="83820"/>
                    <a:pt x="5999665" y="83820"/>
                    <a:pt x="6030145" y="85090"/>
                  </a:cubicBezTo>
                  <a:cubicBezTo>
                    <a:pt x="6054275" y="86360"/>
                    <a:pt x="6082215" y="86360"/>
                    <a:pt x="6111425" y="83820"/>
                  </a:cubicBezTo>
                  <a:lnTo>
                    <a:pt x="6107615" y="87630"/>
                  </a:lnTo>
                  <a:lnTo>
                    <a:pt x="6130475" y="85090"/>
                  </a:lnTo>
                  <a:cubicBezTo>
                    <a:pt x="6133015" y="85090"/>
                    <a:pt x="6135555" y="85090"/>
                    <a:pt x="6139365" y="83820"/>
                  </a:cubicBezTo>
                  <a:lnTo>
                    <a:pt x="6140635" y="90170"/>
                  </a:lnTo>
                  <a:cubicBezTo>
                    <a:pt x="6157145" y="88900"/>
                    <a:pt x="6173655" y="87630"/>
                    <a:pt x="6195245" y="88900"/>
                  </a:cubicBezTo>
                  <a:lnTo>
                    <a:pt x="6199055" y="88900"/>
                  </a:lnTo>
                  <a:lnTo>
                    <a:pt x="6209215" y="90170"/>
                  </a:lnTo>
                  <a:lnTo>
                    <a:pt x="6209215" y="109220"/>
                  </a:lnTo>
                  <a:lnTo>
                    <a:pt x="6221915" y="109220"/>
                  </a:lnTo>
                  <a:lnTo>
                    <a:pt x="6221915" y="115570"/>
                  </a:lnTo>
                  <a:cubicBezTo>
                    <a:pt x="6220645" y="129540"/>
                    <a:pt x="6219375" y="138430"/>
                    <a:pt x="6216835" y="148590"/>
                  </a:cubicBezTo>
                  <a:lnTo>
                    <a:pt x="6216835" y="151130"/>
                  </a:lnTo>
                  <a:cubicBezTo>
                    <a:pt x="6211755" y="176530"/>
                    <a:pt x="6207945" y="201930"/>
                    <a:pt x="6209215" y="271780"/>
                  </a:cubicBezTo>
                  <a:lnTo>
                    <a:pt x="6213025" y="271780"/>
                  </a:lnTo>
                  <a:cubicBezTo>
                    <a:pt x="6211755" y="293370"/>
                    <a:pt x="6210485" y="311150"/>
                    <a:pt x="6207945" y="321310"/>
                  </a:cubicBezTo>
                  <a:cubicBezTo>
                    <a:pt x="6207945" y="369570"/>
                    <a:pt x="6209215" y="372110"/>
                    <a:pt x="6215565" y="372110"/>
                  </a:cubicBezTo>
                  <a:cubicBezTo>
                    <a:pt x="6215565" y="384810"/>
                    <a:pt x="6216835" y="394970"/>
                    <a:pt x="6219375" y="407670"/>
                  </a:cubicBezTo>
                  <a:cubicBezTo>
                    <a:pt x="6220645" y="417830"/>
                    <a:pt x="6223185" y="429260"/>
                    <a:pt x="6223185" y="443230"/>
                  </a:cubicBezTo>
                  <a:lnTo>
                    <a:pt x="6218105" y="443230"/>
                  </a:lnTo>
                  <a:lnTo>
                    <a:pt x="6218105" y="449580"/>
                  </a:lnTo>
                  <a:cubicBezTo>
                    <a:pt x="6215565" y="513080"/>
                    <a:pt x="6219375" y="520700"/>
                    <a:pt x="6223185" y="528320"/>
                  </a:cubicBezTo>
                  <a:cubicBezTo>
                    <a:pt x="6224455" y="530860"/>
                    <a:pt x="6225725" y="534670"/>
                    <a:pt x="6226995" y="544830"/>
                  </a:cubicBezTo>
                  <a:lnTo>
                    <a:pt x="6218105" y="546100"/>
                  </a:lnTo>
                  <a:close/>
                  <a:moveTo>
                    <a:pt x="6221915" y="756920"/>
                  </a:moveTo>
                  <a:lnTo>
                    <a:pt x="6219375" y="751840"/>
                  </a:lnTo>
                  <a:lnTo>
                    <a:pt x="6220645" y="745490"/>
                  </a:lnTo>
                  <a:cubicBezTo>
                    <a:pt x="6221915" y="750570"/>
                    <a:pt x="6221915" y="754380"/>
                    <a:pt x="6221915" y="756920"/>
                  </a:cubicBezTo>
                  <a:close/>
                  <a:moveTo>
                    <a:pt x="73660" y="2716530"/>
                  </a:moveTo>
                  <a:lnTo>
                    <a:pt x="76200" y="2721610"/>
                  </a:lnTo>
                  <a:lnTo>
                    <a:pt x="74930" y="2727960"/>
                  </a:lnTo>
                  <a:cubicBezTo>
                    <a:pt x="73660" y="2724150"/>
                    <a:pt x="73660" y="2720340"/>
                    <a:pt x="73660" y="2716530"/>
                  </a:cubicBezTo>
                  <a:close/>
                  <a:moveTo>
                    <a:pt x="6257475" y="628650"/>
                  </a:moveTo>
                  <a:lnTo>
                    <a:pt x="6257475" y="619760"/>
                  </a:lnTo>
                  <a:cubicBezTo>
                    <a:pt x="6257475" y="623570"/>
                    <a:pt x="6258745" y="626110"/>
                    <a:pt x="6258745" y="628650"/>
                  </a:cubicBezTo>
                  <a:lnTo>
                    <a:pt x="6257475" y="628650"/>
                  </a:lnTo>
                  <a:close/>
                  <a:moveTo>
                    <a:pt x="6286685" y="1320800"/>
                  </a:moveTo>
                  <a:lnTo>
                    <a:pt x="6282875" y="1319530"/>
                  </a:lnTo>
                  <a:cubicBezTo>
                    <a:pt x="6284145" y="1319530"/>
                    <a:pt x="6285415" y="1320800"/>
                    <a:pt x="6286685" y="1320800"/>
                  </a:cubicBezTo>
                  <a:close/>
                </a:path>
              </a:pathLst>
            </a:custGeom>
            <a:solidFill>
              <a:srgbClr val="AD9472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3228174" y="1403647"/>
            <a:ext cx="9665431" cy="612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5"/>
              </a:lnSpc>
            </a:pPr>
            <a:r>
              <a:rPr lang="en-US" sz="6399" i="1">
                <a:solidFill>
                  <a:srgbClr val="5F1A1F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Solution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60409" y="2455545"/>
            <a:ext cx="5872876" cy="6802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Decade</a:t>
            </a:r>
          </a:p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Century</a:t>
            </a:r>
          </a:p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Week</a:t>
            </a:r>
          </a:p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Millennium </a:t>
            </a:r>
          </a:p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Year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16852" y="2183999"/>
            <a:ext cx="6753504" cy="6802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100 years</a:t>
            </a:r>
          </a:p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1000 years</a:t>
            </a:r>
          </a:p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10 years</a:t>
            </a:r>
          </a:p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365 days</a:t>
            </a:r>
          </a:p>
          <a:p>
            <a:pPr marL="1727205" lvl="1" indent="-863603" algn="l">
              <a:lnSpc>
                <a:spcPts val="10560"/>
              </a:lnSpc>
              <a:buFont typeface="Arial"/>
              <a:buChar char="•"/>
            </a:pPr>
            <a:r>
              <a:rPr lang="en-US" sz="80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7 days</a:t>
            </a:r>
          </a:p>
        </p:txBody>
      </p:sp>
      <p:sp>
        <p:nvSpPr>
          <p:cNvPr id="8" name="AutoShape 8"/>
          <p:cNvSpPr/>
          <p:nvPr/>
        </p:nvSpPr>
        <p:spPr>
          <a:xfrm rot="1409431">
            <a:off x="5288397" y="7179149"/>
            <a:ext cx="5513981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rot="-1045797">
            <a:off x="5024506" y="7878821"/>
            <a:ext cx="5687558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rot="-992283">
            <a:off x="5923370" y="4077771"/>
            <a:ext cx="541838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rot="1580544">
            <a:off x="5751719" y="4482492"/>
            <a:ext cx="546462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rot="-2340321">
            <a:off x="6659738" y="5949615"/>
            <a:ext cx="466202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13363"/>
            <a:ext cx="18288000" cy="10287000"/>
            <a:chOff x="0" y="0"/>
            <a:chExt cx="3052516" cy="1717040"/>
          </a:xfrm>
        </p:grpSpPr>
        <p:sp>
          <p:nvSpPr>
            <p:cNvPr id="3" name="Freeform 3"/>
            <p:cNvSpPr/>
            <p:nvPr/>
          </p:nvSpPr>
          <p:spPr>
            <a:xfrm>
              <a:off x="0" y="-2540"/>
              <a:ext cx="3052516" cy="1719580"/>
            </a:xfrm>
            <a:custGeom>
              <a:avLst/>
              <a:gdLst/>
              <a:ahLst/>
              <a:cxnLst/>
              <a:rect l="l" t="t" r="r" b="b"/>
              <a:pathLst>
                <a:path w="3052516" h="1719580">
                  <a:moveTo>
                    <a:pt x="3049976" y="859168"/>
                  </a:moveTo>
                  <a:lnTo>
                    <a:pt x="3052516" y="859168"/>
                  </a:lnTo>
                  <a:lnTo>
                    <a:pt x="3046166" y="859168"/>
                  </a:lnTo>
                  <a:lnTo>
                    <a:pt x="3046166" y="859168"/>
                  </a:lnTo>
                  <a:cubicBezTo>
                    <a:pt x="3046166" y="859168"/>
                    <a:pt x="3044896" y="859168"/>
                    <a:pt x="3043626" y="859168"/>
                  </a:cubicBezTo>
                  <a:lnTo>
                    <a:pt x="3043626" y="859168"/>
                  </a:lnTo>
                  <a:lnTo>
                    <a:pt x="3042356" y="859168"/>
                  </a:lnTo>
                  <a:cubicBezTo>
                    <a:pt x="3041085" y="859168"/>
                    <a:pt x="3037276" y="859168"/>
                    <a:pt x="3036006" y="859168"/>
                  </a:cubicBezTo>
                  <a:cubicBezTo>
                    <a:pt x="3036006" y="859168"/>
                    <a:pt x="3037276" y="859168"/>
                    <a:pt x="3038546" y="859168"/>
                  </a:cubicBezTo>
                  <a:cubicBezTo>
                    <a:pt x="3038546" y="859168"/>
                    <a:pt x="3039816" y="859168"/>
                    <a:pt x="3039816" y="859168"/>
                  </a:cubicBezTo>
                  <a:lnTo>
                    <a:pt x="3043626" y="859168"/>
                  </a:lnTo>
                  <a:lnTo>
                    <a:pt x="3043626" y="847090"/>
                  </a:lnTo>
                  <a:lnTo>
                    <a:pt x="3047435" y="847090"/>
                  </a:lnTo>
                  <a:lnTo>
                    <a:pt x="3047435" y="816610"/>
                  </a:lnTo>
                  <a:cubicBezTo>
                    <a:pt x="3049976" y="781050"/>
                    <a:pt x="3052516" y="726440"/>
                    <a:pt x="3049976" y="692150"/>
                  </a:cubicBezTo>
                  <a:cubicBezTo>
                    <a:pt x="3051246" y="674370"/>
                    <a:pt x="3048706" y="652780"/>
                    <a:pt x="3047435" y="641350"/>
                  </a:cubicBezTo>
                  <a:lnTo>
                    <a:pt x="3048706" y="641350"/>
                  </a:lnTo>
                  <a:lnTo>
                    <a:pt x="3044896" y="542290"/>
                  </a:lnTo>
                  <a:lnTo>
                    <a:pt x="3046166" y="541020"/>
                  </a:lnTo>
                  <a:lnTo>
                    <a:pt x="3046166" y="537210"/>
                  </a:lnTo>
                  <a:cubicBezTo>
                    <a:pt x="3046166" y="502920"/>
                    <a:pt x="3044896" y="468630"/>
                    <a:pt x="3044896" y="431800"/>
                  </a:cubicBezTo>
                  <a:cubicBezTo>
                    <a:pt x="3042356" y="361950"/>
                    <a:pt x="3041085" y="290830"/>
                    <a:pt x="3047435" y="213360"/>
                  </a:cubicBezTo>
                  <a:lnTo>
                    <a:pt x="3047435" y="207010"/>
                  </a:lnTo>
                  <a:cubicBezTo>
                    <a:pt x="3046166" y="191770"/>
                    <a:pt x="3046166" y="176530"/>
                    <a:pt x="3046166" y="158750"/>
                  </a:cubicBezTo>
                  <a:lnTo>
                    <a:pt x="3046166" y="80010"/>
                  </a:lnTo>
                  <a:lnTo>
                    <a:pt x="3051246" y="59690"/>
                  </a:lnTo>
                  <a:lnTo>
                    <a:pt x="3051246" y="8890"/>
                  </a:lnTo>
                  <a:lnTo>
                    <a:pt x="3044896" y="8890"/>
                  </a:lnTo>
                  <a:cubicBezTo>
                    <a:pt x="3006796" y="8890"/>
                    <a:pt x="2950916" y="7620"/>
                    <a:pt x="2935676" y="7620"/>
                  </a:cubicBezTo>
                  <a:cubicBezTo>
                    <a:pt x="2907735" y="7620"/>
                    <a:pt x="2892496" y="7620"/>
                    <a:pt x="2884876" y="8890"/>
                  </a:cubicBezTo>
                  <a:cubicBezTo>
                    <a:pt x="2851856" y="0"/>
                    <a:pt x="2773116" y="1270"/>
                    <a:pt x="2696916" y="3810"/>
                  </a:cubicBezTo>
                  <a:cubicBezTo>
                    <a:pt x="2658816" y="5080"/>
                    <a:pt x="2621986" y="5080"/>
                    <a:pt x="2596586" y="3810"/>
                  </a:cubicBezTo>
                  <a:lnTo>
                    <a:pt x="2592776" y="3810"/>
                  </a:lnTo>
                  <a:lnTo>
                    <a:pt x="2590236" y="10160"/>
                  </a:lnTo>
                  <a:cubicBezTo>
                    <a:pt x="2539436" y="10160"/>
                    <a:pt x="2489906" y="11430"/>
                    <a:pt x="2425136" y="13970"/>
                  </a:cubicBezTo>
                  <a:lnTo>
                    <a:pt x="2413706" y="13970"/>
                  </a:lnTo>
                  <a:lnTo>
                    <a:pt x="2414976" y="16510"/>
                  </a:lnTo>
                  <a:lnTo>
                    <a:pt x="2381956" y="16510"/>
                  </a:lnTo>
                  <a:lnTo>
                    <a:pt x="2381956" y="21590"/>
                  </a:lnTo>
                  <a:cubicBezTo>
                    <a:pt x="2359096" y="21590"/>
                    <a:pt x="2334966" y="20320"/>
                    <a:pt x="2308296" y="19050"/>
                  </a:cubicBezTo>
                  <a:cubicBezTo>
                    <a:pt x="2285435" y="17780"/>
                    <a:pt x="2262576" y="17780"/>
                    <a:pt x="2239716" y="16510"/>
                  </a:cubicBezTo>
                  <a:lnTo>
                    <a:pt x="2239716" y="15240"/>
                  </a:lnTo>
                  <a:cubicBezTo>
                    <a:pt x="2232096" y="13970"/>
                    <a:pt x="2223206" y="13970"/>
                    <a:pt x="2215585" y="12700"/>
                  </a:cubicBezTo>
                  <a:lnTo>
                    <a:pt x="2214316" y="44450"/>
                  </a:lnTo>
                  <a:lnTo>
                    <a:pt x="2210506" y="44450"/>
                  </a:lnTo>
                  <a:lnTo>
                    <a:pt x="2210506" y="13970"/>
                  </a:lnTo>
                  <a:cubicBezTo>
                    <a:pt x="2169488" y="10160"/>
                    <a:pt x="2129660" y="12700"/>
                    <a:pt x="2090803" y="15240"/>
                  </a:cubicBezTo>
                  <a:cubicBezTo>
                    <a:pt x="2050975" y="17780"/>
                    <a:pt x="2013090" y="20320"/>
                    <a:pt x="1978119" y="16510"/>
                  </a:cubicBezTo>
                  <a:cubicBezTo>
                    <a:pt x="1961605" y="17780"/>
                    <a:pt x="1948976" y="17780"/>
                    <a:pt x="1938291" y="16510"/>
                  </a:cubicBezTo>
                  <a:lnTo>
                    <a:pt x="1938291" y="15240"/>
                  </a:lnTo>
                  <a:lnTo>
                    <a:pt x="1905263" y="12700"/>
                  </a:lnTo>
                  <a:lnTo>
                    <a:pt x="1905263" y="16510"/>
                  </a:lnTo>
                  <a:cubicBezTo>
                    <a:pt x="1894577" y="16510"/>
                    <a:pt x="1882920" y="17780"/>
                    <a:pt x="1870292" y="17780"/>
                  </a:cubicBezTo>
                  <a:lnTo>
                    <a:pt x="1862520" y="12700"/>
                  </a:lnTo>
                  <a:lnTo>
                    <a:pt x="1857663" y="12700"/>
                  </a:lnTo>
                  <a:cubicBezTo>
                    <a:pt x="1845035" y="11430"/>
                    <a:pt x="1839206" y="11430"/>
                    <a:pt x="1837263" y="19050"/>
                  </a:cubicBezTo>
                  <a:lnTo>
                    <a:pt x="1837263" y="21590"/>
                  </a:lnTo>
                  <a:cubicBezTo>
                    <a:pt x="1832406" y="22860"/>
                    <a:pt x="1827549" y="22860"/>
                    <a:pt x="1823664" y="24130"/>
                  </a:cubicBezTo>
                  <a:cubicBezTo>
                    <a:pt x="1813950" y="19050"/>
                    <a:pt x="1801321" y="20320"/>
                    <a:pt x="1786750" y="20320"/>
                  </a:cubicBezTo>
                  <a:cubicBezTo>
                    <a:pt x="1772178" y="21590"/>
                    <a:pt x="1756636" y="21590"/>
                    <a:pt x="1745950" y="16510"/>
                  </a:cubicBezTo>
                  <a:lnTo>
                    <a:pt x="1744979" y="15240"/>
                  </a:lnTo>
                  <a:lnTo>
                    <a:pt x="1743036" y="15240"/>
                  </a:lnTo>
                  <a:cubicBezTo>
                    <a:pt x="1738179" y="16510"/>
                    <a:pt x="1718751" y="17780"/>
                    <a:pt x="1700294" y="19050"/>
                  </a:cubicBezTo>
                  <a:cubicBezTo>
                    <a:pt x="1682808" y="20320"/>
                    <a:pt x="1663380" y="21590"/>
                    <a:pt x="1647837" y="22860"/>
                  </a:cubicBezTo>
                  <a:cubicBezTo>
                    <a:pt x="1644923" y="20320"/>
                    <a:pt x="1639095" y="19050"/>
                    <a:pt x="1632295" y="19050"/>
                  </a:cubicBezTo>
                  <a:cubicBezTo>
                    <a:pt x="1609952" y="20320"/>
                    <a:pt x="1584695" y="21590"/>
                    <a:pt x="1553610" y="21590"/>
                  </a:cubicBezTo>
                  <a:lnTo>
                    <a:pt x="1552638" y="20320"/>
                  </a:lnTo>
                  <a:lnTo>
                    <a:pt x="1547781" y="21590"/>
                  </a:lnTo>
                  <a:cubicBezTo>
                    <a:pt x="1527381" y="21590"/>
                    <a:pt x="1506982" y="20320"/>
                    <a:pt x="1486582" y="20320"/>
                  </a:cubicBezTo>
                  <a:lnTo>
                    <a:pt x="1486582" y="17780"/>
                  </a:lnTo>
                  <a:cubicBezTo>
                    <a:pt x="1480753" y="19050"/>
                    <a:pt x="1474925" y="19050"/>
                    <a:pt x="1470068" y="20320"/>
                  </a:cubicBezTo>
                  <a:lnTo>
                    <a:pt x="1462297" y="20320"/>
                  </a:lnTo>
                  <a:cubicBezTo>
                    <a:pt x="1414697" y="19050"/>
                    <a:pt x="1365155" y="17780"/>
                    <a:pt x="1314641" y="17780"/>
                  </a:cubicBezTo>
                  <a:lnTo>
                    <a:pt x="1312698" y="17780"/>
                  </a:lnTo>
                  <a:lnTo>
                    <a:pt x="1309784" y="22860"/>
                  </a:lnTo>
                  <a:lnTo>
                    <a:pt x="1309784" y="27940"/>
                  </a:lnTo>
                  <a:lnTo>
                    <a:pt x="1307841" y="27940"/>
                  </a:lnTo>
                  <a:lnTo>
                    <a:pt x="1247613" y="16510"/>
                  </a:lnTo>
                  <a:cubicBezTo>
                    <a:pt x="1238871" y="16510"/>
                    <a:pt x="1234014" y="19050"/>
                    <a:pt x="1228185" y="20320"/>
                  </a:cubicBezTo>
                  <a:cubicBezTo>
                    <a:pt x="1219442" y="22860"/>
                    <a:pt x="1211671" y="26670"/>
                    <a:pt x="1186414" y="21590"/>
                  </a:cubicBezTo>
                  <a:lnTo>
                    <a:pt x="1186414" y="24130"/>
                  </a:lnTo>
                  <a:lnTo>
                    <a:pt x="1125215" y="24130"/>
                  </a:lnTo>
                  <a:cubicBezTo>
                    <a:pt x="1054301" y="24130"/>
                    <a:pt x="972702" y="24130"/>
                    <a:pt x="909560" y="19050"/>
                  </a:cubicBezTo>
                  <a:lnTo>
                    <a:pt x="883332" y="17780"/>
                  </a:lnTo>
                  <a:lnTo>
                    <a:pt x="894018" y="24130"/>
                  </a:lnTo>
                  <a:lnTo>
                    <a:pt x="888189" y="24130"/>
                  </a:lnTo>
                  <a:cubicBezTo>
                    <a:pt x="862932" y="21590"/>
                    <a:pt x="848360" y="20320"/>
                    <a:pt x="840740" y="24130"/>
                  </a:cubicBezTo>
                  <a:lnTo>
                    <a:pt x="840740" y="21590"/>
                  </a:lnTo>
                  <a:cubicBezTo>
                    <a:pt x="839470" y="21590"/>
                    <a:pt x="839470" y="21590"/>
                    <a:pt x="838200" y="22860"/>
                  </a:cubicBezTo>
                  <a:cubicBezTo>
                    <a:pt x="836930" y="22860"/>
                    <a:pt x="835660" y="21590"/>
                    <a:pt x="833120" y="21590"/>
                  </a:cubicBezTo>
                  <a:lnTo>
                    <a:pt x="833120" y="15240"/>
                  </a:lnTo>
                  <a:cubicBezTo>
                    <a:pt x="797560" y="16510"/>
                    <a:pt x="768350" y="16510"/>
                    <a:pt x="742950" y="15240"/>
                  </a:cubicBezTo>
                  <a:cubicBezTo>
                    <a:pt x="713740" y="13970"/>
                    <a:pt x="687070" y="13970"/>
                    <a:pt x="659130" y="16510"/>
                  </a:cubicBezTo>
                  <a:cubicBezTo>
                    <a:pt x="657860" y="15240"/>
                    <a:pt x="656590" y="12700"/>
                    <a:pt x="652780" y="11430"/>
                  </a:cubicBezTo>
                  <a:lnTo>
                    <a:pt x="650240" y="11430"/>
                  </a:lnTo>
                  <a:cubicBezTo>
                    <a:pt x="646430" y="11430"/>
                    <a:pt x="643890" y="12700"/>
                    <a:pt x="641350" y="12700"/>
                  </a:cubicBezTo>
                  <a:lnTo>
                    <a:pt x="641350" y="7620"/>
                  </a:lnTo>
                  <a:cubicBezTo>
                    <a:pt x="572770" y="7620"/>
                    <a:pt x="551180" y="15240"/>
                    <a:pt x="541020" y="21590"/>
                  </a:cubicBezTo>
                  <a:cubicBezTo>
                    <a:pt x="486410" y="20320"/>
                    <a:pt x="438150" y="19050"/>
                    <a:pt x="391160" y="15240"/>
                  </a:cubicBezTo>
                  <a:lnTo>
                    <a:pt x="391160" y="20320"/>
                  </a:lnTo>
                  <a:lnTo>
                    <a:pt x="373380" y="20320"/>
                  </a:lnTo>
                  <a:lnTo>
                    <a:pt x="373380" y="22860"/>
                  </a:lnTo>
                  <a:lnTo>
                    <a:pt x="298450" y="22860"/>
                  </a:lnTo>
                  <a:lnTo>
                    <a:pt x="251460" y="19050"/>
                  </a:lnTo>
                  <a:lnTo>
                    <a:pt x="250190" y="19050"/>
                  </a:lnTo>
                  <a:cubicBezTo>
                    <a:pt x="240030" y="22860"/>
                    <a:pt x="205740" y="22860"/>
                    <a:pt x="173990" y="22860"/>
                  </a:cubicBezTo>
                  <a:cubicBezTo>
                    <a:pt x="146050" y="22860"/>
                    <a:pt x="120650" y="22860"/>
                    <a:pt x="107950" y="25400"/>
                  </a:cubicBezTo>
                  <a:lnTo>
                    <a:pt x="100330" y="27940"/>
                  </a:lnTo>
                  <a:lnTo>
                    <a:pt x="45720" y="27940"/>
                  </a:lnTo>
                  <a:lnTo>
                    <a:pt x="45720" y="34290"/>
                  </a:lnTo>
                  <a:lnTo>
                    <a:pt x="29210" y="34290"/>
                  </a:lnTo>
                  <a:lnTo>
                    <a:pt x="29210" y="40640"/>
                  </a:lnTo>
                  <a:cubicBezTo>
                    <a:pt x="29210" y="50800"/>
                    <a:pt x="29210" y="62230"/>
                    <a:pt x="27940" y="76200"/>
                  </a:cubicBezTo>
                  <a:lnTo>
                    <a:pt x="27940" y="87630"/>
                  </a:lnTo>
                  <a:cubicBezTo>
                    <a:pt x="27940" y="97790"/>
                    <a:pt x="27940" y="105410"/>
                    <a:pt x="26670" y="114300"/>
                  </a:cubicBezTo>
                  <a:lnTo>
                    <a:pt x="25400" y="130810"/>
                  </a:lnTo>
                  <a:cubicBezTo>
                    <a:pt x="21590" y="194310"/>
                    <a:pt x="22860" y="208280"/>
                    <a:pt x="22860" y="222250"/>
                  </a:cubicBezTo>
                  <a:cubicBezTo>
                    <a:pt x="24130" y="236220"/>
                    <a:pt x="24130" y="248920"/>
                    <a:pt x="20320" y="311150"/>
                  </a:cubicBezTo>
                  <a:lnTo>
                    <a:pt x="19050" y="328930"/>
                  </a:lnTo>
                  <a:lnTo>
                    <a:pt x="30480" y="316230"/>
                  </a:lnTo>
                  <a:cubicBezTo>
                    <a:pt x="31750" y="328930"/>
                    <a:pt x="29210" y="356870"/>
                    <a:pt x="27940" y="378460"/>
                  </a:cubicBezTo>
                  <a:cubicBezTo>
                    <a:pt x="26670" y="412750"/>
                    <a:pt x="22860" y="450850"/>
                    <a:pt x="25400" y="485140"/>
                  </a:cubicBezTo>
                  <a:lnTo>
                    <a:pt x="16510" y="457200"/>
                  </a:lnTo>
                  <a:lnTo>
                    <a:pt x="17780" y="504190"/>
                  </a:lnTo>
                  <a:cubicBezTo>
                    <a:pt x="17780" y="519430"/>
                    <a:pt x="19050" y="535940"/>
                    <a:pt x="19050" y="552450"/>
                  </a:cubicBezTo>
                  <a:cubicBezTo>
                    <a:pt x="16510" y="565150"/>
                    <a:pt x="13970" y="577850"/>
                    <a:pt x="12700" y="588010"/>
                  </a:cubicBezTo>
                  <a:lnTo>
                    <a:pt x="7620" y="588010"/>
                  </a:lnTo>
                  <a:cubicBezTo>
                    <a:pt x="3810" y="640080"/>
                    <a:pt x="5080" y="643890"/>
                    <a:pt x="8890" y="647700"/>
                  </a:cubicBezTo>
                  <a:cubicBezTo>
                    <a:pt x="10160" y="648970"/>
                    <a:pt x="12700" y="650240"/>
                    <a:pt x="13970" y="650240"/>
                  </a:cubicBezTo>
                  <a:cubicBezTo>
                    <a:pt x="15240" y="652780"/>
                    <a:pt x="16510" y="659130"/>
                    <a:pt x="16510" y="675640"/>
                  </a:cubicBezTo>
                  <a:cubicBezTo>
                    <a:pt x="15240" y="675640"/>
                    <a:pt x="13970" y="675640"/>
                    <a:pt x="11430" y="676910"/>
                  </a:cubicBezTo>
                  <a:cubicBezTo>
                    <a:pt x="6350" y="679450"/>
                    <a:pt x="5080" y="685800"/>
                    <a:pt x="5080" y="712470"/>
                  </a:cubicBezTo>
                  <a:cubicBezTo>
                    <a:pt x="3810" y="722630"/>
                    <a:pt x="5080" y="748030"/>
                    <a:pt x="7620" y="779780"/>
                  </a:cubicBezTo>
                  <a:cubicBezTo>
                    <a:pt x="8890" y="800100"/>
                    <a:pt x="10160" y="822960"/>
                    <a:pt x="11430" y="845820"/>
                  </a:cubicBezTo>
                  <a:lnTo>
                    <a:pt x="38100" y="845820"/>
                  </a:lnTo>
                  <a:lnTo>
                    <a:pt x="11430" y="845820"/>
                  </a:lnTo>
                  <a:lnTo>
                    <a:pt x="11430" y="857250"/>
                  </a:lnTo>
                  <a:cubicBezTo>
                    <a:pt x="7620" y="859168"/>
                    <a:pt x="6350" y="859168"/>
                    <a:pt x="6350" y="859168"/>
                  </a:cubicBezTo>
                  <a:lnTo>
                    <a:pt x="10160" y="859168"/>
                  </a:lnTo>
                  <a:lnTo>
                    <a:pt x="10160" y="859168"/>
                  </a:lnTo>
                  <a:lnTo>
                    <a:pt x="19050" y="859168"/>
                  </a:lnTo>
                  <a:lnTo>
                    <a:pt x="19050" y="859168"/>
                  </a:lnTo>
                  <a:lnTo>
                    <a:pt x="12700" y="859168"/>
                  </a:lnTo>
                  <a:lnTo>
                    <a:pt x="16510" y="859168"/>
                  </a:lnTo>
                  <a:lnTo>
                    <a:pt x="16510" y="859168"/>
                  </a:lnTo>
                  <a:cubicBezTo>
                    <a:pt x="13970" y="859168"/>
                    <a:pt x="10160" y="859168"/>
                    <a:pt x="16510" y="859168"/>
                  </a:cubicBezTo>
                  <a:cubicBezTo>
                    <a:pt x="16510" y="859168"/>
                    <a:pt x="16510" y="859168"/>
                    <a:pt x="15240" y="859168"/>
                  </a:cubicBezTo>
                  <a:lnTo>
                    <a:pt x="12700" y="859168"/>
                  </a:lnTo>
                  <a:lnTo>
                    <a:pt x="12700" y="859168"/>
                  </a:lnTo>
                  <a:cubicBezTo>
                    <a:pt x="13970" y="859168"/>
                    <a:pt x="13970" y="859168"/>
                    <a:pt x="15240" y="859168"/>
                  </a:cubicBezTo>
                  <a:cubicBezTo>
                    <a:pt x="16510" y="859168"/>
                    <a:pt x="19050" y="859168"/>
                    <a:pt x="21590" y="859168"/>
                  </a:cubicBezTo>
                  <a:cubicBezTo>
                    <a:pt x="21590" y="859168"/>
                    <a:pt x="20320" y="859168"/>
                    <a:pt x="20320" y="859168"/>
                  </a:cubicBezTo>
                  <a:cubicBezTo>
                    <a:pt x="20320" y="859168"/>
                    <a:pt x="19050" y="859168"/>
                    <a:pt x="19050" y="859168"/>
                  </a:cubicBezTo>
                  <a:lnTo>
                    <a:pt x="21590" y="859168"/>
                  </a:lnTo>
                  <a:lnTo>
                    <a:pt x="21590" y="859168"/>
                  </a:lnTo>
                  <a:cubicBezTo>
                    <a:pt x="15240" y="859168"/>
                    <a:pt x="17780" y="859168"/>
                    <a:pt x="20320" y="859168"/>
                  </a:cubicBezTo>
                  <a:cubicBezTo>
                    <a:pt x="21590" y="859168"/>
                    <a:pt x="24130" y="859168"/>
                    <a:pt x="20320" y="859168"/>
                  </a:cubicBezTo>
                  <a:lnTo>
                    <a:pt x="16510" y="859168"/>
                  </a:lnTo>
                  <a:lnTo>
                    <a:pt x="17780" y="859168"/>
                  </a:lnTo>
                  <a:lnTo>
                    <a:pt x="11430" y="859168"/>
                  </a:lnTo>
                  <a:cubicBezTo>
                    <a:pt x="11430" y="859168"/>
                    <a:pt x="10160" y="859168"/>
                    <a:pt x="10160" y="859168"/>
                  </a:cubicBezTo>
                  <a:lnTo>
                    <a:pt x="8890" y="859168"/>
                  </a:lnTo>
                  <a:lnTo>
                    <a:pt x="10160" y="859168"/>
                  </a:lnTo>
                  <a:lnTo>
                    <a:pt x="10160" y="859168"/>
                  </a:lnTo>
                  <a:lnTo>
                    <a:pt x="13970" y="859168"/>
                  </a:lnTo>
                  <a:lnTo>
                    <a:pt x="21590" y="859168"/>
                  </a:lnTo>
                  <a:cubicBezTo>
                    <a:pt x="22860" y="859168"/>
                    <a:pt x="22860" y="859168"/>
                    <a:pt x="24130" y="859168"/>
                  </a:cubicBezTo>
                  <a:lnTo>
                    <a:pt x="22860" y="859168"/>
                  </a:lnTo>
                  <a:lnTo>
                    <a:pt x="21590" y="859168"/>
                  </a:lnTo>
                  <a:cubicBezTo>
                    <a:pt x="20320" y="859168"/>
                    <a:pt x="20320" y="859168"/>
                    <a:pt x="20320" y="859168"/>
                  </a:cubicBezTo>
                  <a:cubicBezTo>
                    <a:pt x="17780" y="859168"/>
                    <a:pt x="15240" y="859168"/>
                    <a:pt x="13970" y="859168"/>
                  </a:cubicBezTo>
                  <a:lnTo>
                    <a:pt x="12700" y="859168"/>
                  </a:lnTo>
                  <a:lnTo>
                    <a:pt x="12700" y="859168"/>
                  </a:lnTo>
                  <a:cubicBezTo>
                    <a:pt x="13970" y="859168"/>
                    <a:pt x="15240" y="859168"/>
                    <a:pt x="16510" y="859168"/>
                  </a:cubicBezTo>
                  <a:cubicBezTo>
                    <a:pt x="16510" y="859168"/>
                    <a:pt x="19050" y="859168"/>
                    <a:pt x="22860" y="859168"/>
                  </a:cubicBezTo>
                  <a:lnTo>
                    <a:pt x="12700" y="859168"/>
                  </a:lnTo>
                  <a:cubicBezTo>
                    <a:pt x="8890" y="859168"/>
                    <a:pt x="8890" y="859168"/>
                    <a:pt x="8890" y="859168"/>
                  </a:cubicBezTo>
                  <a:cubicBezTo>
                    <a:pt x="8890" y="859168"/>
                    <a:pt x="8890" y="859168"/>
                    <a:pt x="5080" y="859168"/>
                  </a:cubicBezTo>
                  <a:lnTo>
                    <a:pt x="8890" y="859168"/>
                  </a:lnTo>
                  <a:cubicBezTo>
                    <a:pt x="10160" y="859168"/>
                    <a:pt x="10160" y="859168"/>
                    <a:pt x="10160" y="859168"/>
                  </a:cubicBezTo>
                  <a:cubicBezTo>
                    <a:pt x="10160" y="859168"/>
                    <a:pt x="10160" y="859168"/>
                    <a:pt x="12700" y="859168"/>
                  </a:cubicBezTo>
                  <a:cubicBezTo>
                    <a:pt x="10160" y="859168"/>
                    <a:pt x="8890" y="859168"/>
                    <a:pt x="8890" y="859168"/>
                  </a:cubicBezTo>
                  <a:cubicBezTo>
                    <a:pt x="7620" y="859168"/>
                    <a:pt x="7620" y="859168"/>
                    <a:pt x="2540" y="859168"/>
                  </a:cubicBezTo>
                  <a:lnTo>
                    <a:pt x="0" y="859168"/>
                  </a:lnTo>
                  <a:lnTo>
                    <a:pt x="6350" y="859168"/>
                  </a:lnTo>
                  <a:lnTo>
                    <a:pt x="6350" y="859168"/>
                  </a:lnTo>
                  <a:cubicBezTo>
                    <a:pt x="6350" y="859168"/>
                    <a:pt x="7620" y="859168"/>
                    <a:pt x="8890" y="859168"/>
                  </a:cubicBezTo>
                  <a:lnTo>
                    <a:pt x="8890" y="859168"/>
                  </a:lnTo>
                  <a:lnTo>
                    <a:pt x="10160" y="859168"/>
                  </a:lnTo>
                  <a:cubicBezTo>
                    <a:pt x="11430" y="859168"/>
                    <a:pt x="15240" y="859168"/>
                    <a:pt x="16510" y="859168"/>
                  </a:cubicBezTo>
                  <a:cubicBezTo>
                    <a:pt x="16510" y="859168"/>
                    <a:pt x="15240" y="859168"/>
                    <a:pt x="13970" y="859168"/>
                  </a:cubicBezTo>
                  <a:cubicBezTo>
                    <a:pt x="13970" y="859168"/>
                    <a:pt x="12700" y="859168"/>
                    <a:pt x="12700" y="859168"/>
                  </a:cubicBezTo>
                  <a:lnTo>
                    <a:pt x="8890" y="859168"/>
                  </a:lnTo>
                  <a:lnTo>
                    <a:pt x="8890" y="872490"/>
                  </a:lnTo>
                  <a:lnTo>
                    <a:pt x="6350" y="872490"/>
                  </a:lnTo>
                  <a:lnTo>
                    <a:pt x="6350" y="902970"/>
                  </a:lnTo>
                  <a:cubicBezTo>
                    <a:pt x="3810" y="938530"/>
                    <a:pt x="1270" y="993140"/>
                    <a:pt x="3810" y="1027430"/>
                  </a:cubicBezTo>
                  <a:cubicBezTo>
                    <a:pt x="2540" y="1045210"/>
                    <a:pt x="5080" y="1066800"/>
                    <a:pt x="6350" y="1078230"/>
                  </a:cubicBezTo>
                  <a:lnTo>
                    <a:pt x="5080" y="1078230"/>
                  </a:lnTo>
                  <a:lnTo>
                    <a:pt x="8890" y="1177290"/>
                  </a:lnTo>
                  <a:lnTo>
                    <a:pt x="7620" y="1178560"/>
                  </a:lnTo>
                  <a:lnTo>
                    <a:pt x="7620" y="1182370"/>
                  </a:lnTo>
                  <a:cubicBezTo>
                    <a:pt x="7620" y="1216660"/>
                    <a:pt x="8890" y="1250950"/>
                    <a:pt x="8890" y="1287780"/>
                  </a:cubicBezTo>
                  <a:cubicBezTo>
                    <a:pt x="11430" y="1357630"/>
                    <a:pt x="12700" y="1428750"/>
                    <a:pt x="6350" y="1506220"/>
                  </a:cubicBezTo>
                  <a:lnTo>
                    <a:pt x="6350" y="1512570"/>
                  </a:lnTo>
                  <a:cubicBezTo>
                    <a:pt x="7620" y="1527810"/>
                    <a:pt x="7620" y="1543050"/>
                    <a:pt x="7620" y="1560830"/>
                  </a:cubicBezTo>
                  <a:lnTo>
                    <a:pt x="7620" y="1639570"/>
                  </a:lnTo>
                  <a:lnTo>
                    <a:pt x="2540" y="1659890"/>
                  </a:lnTo>
                  <a:lnTo>
                    <a:pt x="2540" y="1710690"/>
                  </a:lnTo>
                  <a:lnTo>
                    <a:pt x="8890" y="1710690"/>
                  </a:lnTo>
                  <a:cubicBezTo>
                    <a:pt x="46990" y="1710690"/>
                    <a:pt x="102870" y="1711960"/>
                    <a:pt x="118110" y="1711960"/>
                  </a:cubicBezTo>
                  <a:cubicBezTo>
                    <a:pt x="146050" y="1711960"/>
                    <a:pt x="161290" y="1711960"/>
                    <a:pt x="168910" y="1710690"/>
                  </a:cubicBezTo>
                  <a:cubicBezTo>
                    <a:pt x="189230" y="1715770"/>
                    <a:pt x="227330" y="1717040"/>
                    <a:pt x="271780" y="1717040"/>
                  </a:cubicBezTo>
                  <a:cubicBezTo>
                    <a:pt x="298450" y="1717040"/>
                    <a:pt x="327660" y="1717040"/>
                    <a:pt x="356870" y="1715770"/>
                  </a:cubicBezTo>
                  <a:cubicBezTo>
                    <a:pt x="394970" y="1714500"/>
                    <a:pt x="431800" y="1714500"/>
                    <a:pt x="457200" y="1715770"/>
                  </a:cubicBezTo>
                  <a:lnTo>
                    <a:pt x="461010" y="1715770"/>
                  </a:lnTo>
                  <a:lnTo>
                    <a:pt x="463550" y="1709420"/>
                  </a:lnTo>
                  <a:cubicBezTo>
                    <a:pt x="514350" y="1709420"/>
                    <a:pt x="563880" y="1708150"/>
                    <a:pt x="628650" y="1705610"/>
                  </a:cubicBezTo>
                  <a:lnTo>
                    <a:pt x="640080" y="1705610"/>
                  </a:lnTo>
                  <a:lnTo>
                    <a:pt x="638810" y="1703070"/>
                  </a:lnTo>
                  <a:lnTo>
                    <a:pt x="671830" y="1703070"/>
                  </a:lnTo>
                  <a:lnTo>
                    <a:pt x="671830" y="1697990"/>
                  </a:lnTo>
                  <a:cubicBezTo>
                    <a:pt x="694690" y="1697990"/>
                    <a:pt x="718820" y="1699260"/>
                    <a:pt x="745490" y="1700530"/>
                  </a:cubicBezTo>
                  <a:cubicBezTo>
                    <a:pt x="763270" y="1701800"/>
                    <a:pt x="781050" y="1701800"/>
                    <a:pt x="798830" y="1703070"/>
                  </a:cubicBezTo>
                  <a:lnTo>
                    <a:pt x="798830" y="1714500"/>
                  </a:lnTo>
                  <a:lnTo>
                    <a:pt x="907617" y="1714500"/>
                  </a:lnTo>
                  <a:cubicBezTo>
                    <a:pt x="926074" y="1714500"/>
                    <a:pt x="943560" y="1713230"/>
                    <a:pt x="962017" y="1711960"/>
                  </a:cubicBezTo>
                  <a:cubicBezTo>
                    <a:pt x="1001845" y="1709420"/>
                    <a:pt x="1039730" y="1706880"/>
                    <a:pt x="1074701" y="1710690"/>
                  </a:cubicBezTo>
                  <a:cubicBezTo>
                    <a:pt x="1091215" y="1709420"/>
                    <a:pt x="1103844" y="1709420"/>
                    <a:pt x="1114529" y="1710690"/>
                  </a:cubicBezTo>
                  <a:lnTo>
                    <a:pt x="1114529" y="1711960"/>
                  </a:lnTo>
                  <a:lnTo>
                    <a:pt x="1121329" y="1711960"/>
                  </a:lnTo>
                  <a:lnTo>
                    <a:pt x="1146586" y="1714500"/>
                  </a:lnTo>
                  <a:lnTo>
                    <a:pt x="1146586" y="1710690"/>
                  </a:lnTo>
                  <a:cubicBezTo>
                    <a:pt x="1157272" y="1710690"/>
                    <a:pt x="1168929" y="1709420"/>
                    <a:pt x="1181557" y="1709420"/>
                  </a:cubicBezTo>
                  <a:lnTo>
                    <a:pt x="1190300" y="1715770"/>
                  </a:lnTo>
                  <a:lnTo>
                    <a:pt x="1196128" y="1715770"/>
                  </a:lnTo>
                  <a:cubicBezTo>
                    <a:pt x="1208757" y="1717040"/>
                    <a:pt x="1214585" y="1717040"/>
                    <a:pt x="1216528" y="1709420"/>
                  </a:cubicBezTo>
                  <a:lnTo>
                    <a:pt x="1216528" y="1706880"/>
                  </a:lnTo>
                  <a:cubicBezTo>
                    <a:pt x="1221385" y="1705610"/>
                    <a:pt x="1226242" y="1705610"/>
                    <a:pt x="1230128" y="1704340"/>
                  </a:cubicBezTo>
                  <a:cubicBezTo>
                    <a:pt x="1239842" y="1709420"/>
                    <a:pt x="1252470" y="1708150"/>
                    <a:pt x="1267042" y="1708150"/>
                  </a:cubicBezTo>
                  <a:cubicBezTo>
                    <a:pt x="1281613" y="1706880"/>
                    <a:pt x="1297156" y="1706880"/>
                    <a:pt x="1307841" y="1711960"/>
                  </a:cubicBezTo>
                  <a:lnTo>
                    <a:pt x="1308813" y="1713230"/>
                  </a:lnTo>
                  <a:lnTo>
                    <a:pt x="1310755" y="1713230"/>
                  </a:lnTo>
                  <a:cubicBezTo>
                    <a:pt x="1315613" y="1711960"/>
                    <a:pt x="1335041" y="1710690"/>
                    <a:pt x="1353498" y="1709420"/>
                  </a:cubicBezTo>
                  <a:cubicBezTo>
                    <a:pt x="1370983" y="1708150"/>
                    <a:pt x="1390412" y="1706880"/>
                    <a:pt x="1405954" y="1705610"/>
                  </a:cubicBezTo>
                  <a:cubicBezTo>
                    <a:pt x="1408869" y="1708150"/>
                    <a:pt x="1415669" y="1709420"/>
                    <a:pt x="1421497" y="1709420"/>
                  </a:cubicBezTo>
                  <a:cubicBezTo>
                    <a:pt x="1443840" y="1708150"/>
                    <a:pt x="1469096" y="1706880"/>
                    <a:pt x="1500182" y="1706880"/>
                  </a:cubicBezTo>
                  <a:lnTo>
                    <a:pt x="1501153" y="1708150"/>
                  </a:lnTo>
                  <a:lnTo>
                    <a:pt x="1506010" y="1706880"/>
                  </a:lnTo>
                  <a:cubicBezTo>
                    <a:pt x="1526410" y="1706880"/>
                    <a:pt x="1546810" y="1708150"/>
                    <a:pt x="1567209" y="1708150"/>
                  </a:cubicBezTo>
                  <a:lnTo>
                    <a:pt x="1567209" y="1710690"/>
                  </a:lnTo>
                  <a:lnTo>
                    <a:pt x="1583724" y="1708150"/>
                  </a:lnTo>
                  <a:lnTo>
                    <a:pt x="1591495" y="1708150"/>
                  </a:lnTo>
                  <a:cubicBezTo>
                    <a:pt x="1639095" y="1709420"/>
                    <a:pt x="1688637" y="1710690"/>
                    <a:pt x="1739150" y="1710690"/>
                  </a:cubicBezTo>
                  <a:lnTo>
                    <a:pt x="1741093" y="1710690"/>
                  </a:lnTo>
                  <a:lnTo>
                    <a:pt x="1744008" y="1705610"/>
                  </a:lnTo>
                  <a:lnTo>
                    <a:pt x="1744008" y="1700530"/>
                  </a:lnTo>
                  <a:lnTo>
                    <a:pt x="1745950" y="1700530"/>
                  </a:lnTo>
                  <a:lnTo>
                    <a:pt x="1806178" y="1711960"/>
                  </a:lnTo>
                  <a:cubicBezTo>
                    <a:pt x="1814921" y="1711960"/>
                    <a:pt x="1819778" y="1709420"/>
                    <a:pt x="1825606" y="1708150"/>
                  </a:cubicBezTo>
                  <a:cubicBezTo>
                    <a:pt x="1834349" y="1705610"/>
                    <a:pt x="1842121" y="1701800"/>
                    <a:pt x="1867377" y="1706880"/>
                  </a:cubicBezTo>
                  <a:lnTo>
                    <a:pt x="1867377" y="1704340"/>
                  </a:lnTo>
                  <a:lnTo>
                    <a:pt x="1927605" y="1704340"/>
                  </a:lnTo>
                  <a:cubicBezTo>
                    <a:pt x="1998519" y="1704340"/>
                    <a:pt x="2080118" y="1704340"/>
                    <a:pt x="2143260" y="1709420"/>
                  </a:cubicBezTo>
                  <a:lnTo>
                    <a:pt x="2169488" y="1710690"/>
                  </a:lnTo>
                  <a:lnTo>
                    <a:pt x="2158803" y="1704340"/>
                  </a:lnTo>
                  <a:lnTo>
                    <a:pt x="2164631" y="1704340"/>
                  </a:lnTo>
                  <a:cubicBezTo>
                    <a:pt x="2188916" y="1706880"/>
                    <a:pt x="2202885" y="1708150"/>
                    <a:pt x="2210506" y="1704340"/>
                  </a:cubicBezTo>
                  <a:lnTo>
                    <a:pt x="2210506" y="1705610"/>
                  </a:lnTo>
                  <a:cubicBezTo>
                    <a:pt x="2211775" y="1705610"/>
                    <a:pt x="2211775" y="1705610"/>
                    <a:pt x="2213046" y="1704340"/>
                  </a:cubicBezTo>
                  <a:cubicBezTo>
                    <a:pt x="2214316" y="1704340"/>
                    <a:pt x="2215585" y="1705610"/>
                    <a:pt x="2218125" y="1705610"/>
                  </a:cubicBezTo>
                  <a:lnTo>
                    <a:pt x="2218125" y="1711960"/>
                  </a:lnTo>
                  <a:cubicBezTo>
                    <a:pt x="2253685" y="1710690"/>
                    <a:pt x="2282896" y="1710690"/>
                    <a:pt x="2308296" y="1711960"/>
                  </a:cubicBezTo>
                  <a:cubicBezTo>
                    <a:pt x="2337506" y="1713230"/>
                    <a:pt x="2364175" y="1713230"/>
                    <a:pt x="2392116" y="1710690"/>
                  </a:cubicBezTo>
                  <a:cubicBezTo>
                    <a:pt x="2393385" y="1711960"/>
                    <a:pt x="2394656" y="1714500"/>
                    <a:pt x="2398466" y="1715770"/>
                  </a:cubicBezTo>
                  <a:lnTo>
                    <a:pt x="2401006" y="1715770"/>
                  </a:lnTo>
                  <a:cubicBezTo>
                    <a:pt x="2404816" y="1715770"/>
                    <a:pt x="2407356" y="1714500"/>
                    <a:pt x="2409896" y="1714500"/>
                  </a:cubicBezTo>
                  <a:lnTo>
                    <a:pt x="2409896" y="1719580"/>
                  </a:lnTo>
                  <a:cubicBezTo>
                    <a:pt x="2478475" y="1719580"/>
                    <a:pt x="2500066" y="1711960"/>
                    <a:pt x="2510225" y="1705610"/>
                  </a:cubicBezTo>
                  <a:cubicBezTo>
                    <a:pt x="2564835" y="1706880"/>
                    <a:pt x="2613096" y="1709420"/>
                    <a:pt x="2660085" y="1713230"/>
                  </a:cubicBezTo>
                  <a:lnTo>
                    <a:pt x="2660085" y="1708150"/>
                  </a:lnTo>
                  <a:lnTo>
                    <a:pt x="2677866" y="1708150"/>
                  </a:lnTo>
                  <a:lnTo>
                    <a:pt x="2677866" y="1704340"/>
                  </a:lnTo>
                  <a:lnTo>
                    <a:pt x="2752796" y="1704340"/>
                  </a:lnTo>
                  <a:lnTo>
                    <a:pt x="2799785" y="1706880"/>
                  </a:lnTo>
                  <a:lnTo>
                    <a:pt x="2801056" y="1706880"/>
                  </a:lnTo>
                  <a:cubicBezTo>
                    <a:pt x="2811216" y="1703070"/>
                    <a:pt x="2845506" y="1703070"/>
                    <a:pt x="2877256" y="1703070"/>
                  </a:cubicBezTo>
                  <a:cubicBezTo>
                    <a:pt x="2905196" y="1703070"/>
                    <a:pt x="2930596" y="1703070"/>
                    <a:pt x="2942026" y="1700530"/>
                  </a:cubicBezTo>
                  <a:lnTo>
                    <a:pt x="3005526" y="1700530"/>
                  </a:lnTo>
                  <a:lnTo>
                    <a:pt x="3005526" y="1694180"/>
                  </a:lnTo>
                  <a:lnTo>
                    <a:pt x="3022035" y="1694180"/>
                  </a:lnTo>
                  <a:lnTo>
                    <a:pt x="3022035" y="1687830"/>
                  </a:lnTo>
                  <a:cubicBezTo>
                    <a:pt x="3022035" y="1677670"/>
                    <a:pt x="3022035" y="1666240"/>
                    <a:pt x="3023306" y="1653540"/>
                  </a:cubicBezTo>
                  <a:lnTo>
                    <a:pt x="3023306" y="1640840"/>
                  </a:lnTo>
                  <a:cubicBezTo>
                    <a:pt x="3023306" y="1630680"/>
                    <a:pt x="3023306" y="1623060"/>
                    <a:pt x="3024576" y="1614170"/>
                  </a:cubicBezTo>
                  <a:lnTo>
                    <a:pt x="3025846" y="1597660"/>
                  </a:lnTo>
                  <a:cubicBezTo>
                    <a:pt x="3029656" y="1534160"/>
                    <a:pt x="3028385" y="1520190"/>
                    <a:pt x="3028385" y="1506220"/>
                  </a:cubicBezTo>
                  <a:cubicBezTo>
                    <a:pt x="3027115" y="1492250"/>
                    <a:pt x="3027115" y="1479550"/>
                    <a:pt x="3030926" y="1417320"/>
                  </a:cubicBezTo>
                  <a:lnTo>
                    <a:pt x="3032196" y="1399540"/>
                  </a:lnTo>
                  <a:lnTo>
                    <a:pt x="3020765" y="1412240"/>
                  </a:lnTo>
                  <a:cubicBezTo>
                    <a:pt x="3019496" y="1399540"/>
                    <a:pt x="3022035" y="1371600"/>
                    <a:pt x="3023306" y="1350010"/>
                  </a:cubicBezTo>
                  <a:cubicBezTo>
                    <a:pt x="3025846" y="1316990"/>
                    <a:pt x="3029656" y="1278890"/>
                    <a:pt x="3027115" y="1244600"/>
                  </a:cubicBezTo>
                  <a:lnTo>
                    <a:pt x="3036006" y="1272540"/>
                  </a:lnTo>
                  <a:lnTo>
                    <a:pt x="3034735" y="1225550"/>
                  </a:lnTo>
                  <a:cubicBezTo>
                    <a:pt x="3034735" y="1210310"/>
                    <a:pt x="3033465" y="1193800"/>
                    <a:pt x="3033465" y="1177290"/>
                  </a:cubicBezTo>
                  <a:cubicBezTo>
                    <a:pt x="3036006" y="1164590"/>
                    <a:pt x="3038546" y="1151890"/>
                    <a:pt x="3039815" y="1141730"/>
                  </a:cubicBezTo>
                  <a:lnTo>
                    <a:pt x="3044896" y="1141730"/>
                  </a:lnTo>
                  <a:cubicBezTo>
                    <a:pt x="3048706" y="1089660"/>
                    <a:pt x="3047435" y="1085850"/>
                    <a:pt x="3043626" y="1082040"/>
                  </a:cubicBezTo>
                  <a:cubicBezTo>
                    <a:pt x="3042356" y="1080770"/>
                    <a:pt x="3039815" y="1079500"/>
                    <a:pt x="3038546" y="1079500"/>
                  </a:cubicBezTo>
                  <a:cubicBezTo>
                    <a:pt x="3037276" y="1076960"/>
                    <a:pt x="3036006" y="1070610"/>
                    <a:pt x="3036006" y="1054100"/>
                  </a:cubicBezTo>
                  <a:cubicBezTo>
                    <a:pt x="3037276" y="1054100"/>
                    <a:pt x="3038546" y="1054100"/>
                    <a:pt x="3041085" y="1052830"/>
                  </a:cubicBezTo>
                  <a:cubicBezTo>
                    <a:pt x="3046165" y="1050290"/>
                    <a:pt x="3047435" y="1043940"/>
                    <a:pt x="3047435" y="1017270"/>
                  </a:cubicBezTo>
                  <a:cubicBezTo>
                    <a:pt x="3048706" y="1007110"/>
                    <a:pt x="3047435" y="981710"/>
                    <a:pt x="3044896" y="949960"/>
                  </a:cubicBezTo>
                  <a:cubicBezTo>
                    <a:pt x="3043626" y="929640"/>
                    <a:pt x="3042356" y="906780"/>
                    <a:pt x="3041085" y="883920"/>
                  </a:cubicBezTo>
                  <a:lnTo>
                    <a:pt x="3041085" y="861060"/>
                  </a:lnTo>
                  <a:cubicBezTo>
                    <a:pt x="3046165" y="859168"/>
                    <a:pt x="3047435" y="859168"/>
                    <a:pt x="3046165" y="859168"/>
                  </a:cubicBezTo>
                  <a:lnTo>
                    <a:pt x="3042356" y="859168"/>
                  </a:lnTo>
                  <a:lnTo>
                    <a:pt x="3042356" y="859168"/>
                  </a:lnTo>
                  <a:lnTo>
                    <a:pt x="3033465" y="859168"/>
                  </a:lnTo>
                  <a:lnTo>
                    <a:pt x="3033465" y="859168"/>
                  </a:lnTo>
                  <a:lnTo>
                    <a:pt x="3039815" y="859168"/>
                  </a:lnTo>
                  <a:lnTo>
                    <a:pt x="3036006" y="859168"/>
                  </a:lnTo>
                  <a:lnTo>
                    <a:pt x="3036006" y="859168"/>
                  </a:lnTo>
                  <a:cubicBezTo>
                    <a:pt x="3038546" y="859168"/>
                    <a:pt x="3042356" y="859168"/>
                    <a:pt x="3036006" y="859168"/>
                  </a:cubicBezTo>
                  <a:cubicBezTo>
                    <a:pt x="3036006" y="859168"/>
                    <a:pt x="3036006" y="859168"/>
                    <a:pt x="3037276" y="859168"/>
                  </a:cubicBezTo>
                  <a:lnTo>
                    <a:pt x="3039815" y="859168"/>
                  </a:lnTo>
                  <a:lnTo>
                    <a:pt x="3039815" y="859168"/>
                  </a:lnTo>
                  <a:cubicBezTo>
                    <a:pt x="3038546" y="859168"/>
                    <a:pt x="3038546" y="859168"/>
                    <a:pt x="3037276" y="859168"/>
                  </a:cubicBezTo>
                  <a:cubicBezTo>
                    <a:pt x="3036006" y="859168"/>
                    <a:pt x="3033465" y="859168"/>
                    <a:pt x="3030926" y="859168"/>
                  </a:cubicBezTo>
                  <a:cubicBezTo>
                    <a:pt x="3030926" y="859168"/>
                    <a:pt x="3032196" y="859168"/>
                    <a:pt x="3032196" y="859168"/>
                  </a:cubicBezTo>
                  <a:cubicBezTo>
                    <a:pt x="3032196" y="859168"/>
                    <a:pt x="3032196" y="859168"/>
                    <a:pt x="3033465" y="859168"/>
                  </a:cubicBezTo>
                  <a:lnTo>
                    <a:pt x="3028385" y="859168"/>
                  </a:lnTo>
                  <a:lnTo>
                    <a:pt x="3034735" y="859168"/>
                  </a:lnTo>
                  <a:lnTo>
                    <a:pt x="3036006" y="859168"/>
                  </a:lnTo>
                  <a:lnTo>
                    <a:pt x="3036006" y="859168"/>
                  </a:lnTo>
                  <a:cubicBezTo>
                    <a:pt x="3042356" y="859168"/>
                    <a:pt x="3039815" y="859168"/>
                    <a:pt x="3037276" y="859168"/>
                  </a:cubicBezTo>
                  <a:cubicBezTo>
                    <a:pt x="3036006" y="859168"/>
                    <a:pt x="3033465" y="859168"/>
                    <a:pt x="3037276" y="859168"/>
                  </a:cubicBezTo>
                  <a:lnTo>
                    <a:pt x="3041085" y="859168"/>
                  </a:lnTo>
                  <a:lnTo>
                    <a:pt x="3039815" y="859168"/>
                  </a:lnTo>
                  <a:lnTo>
                    <a:pt x="3046165" y="859168"/>
                  </a:lnTo>
                  <a:cubicBezTo>
                    <a:pt x="3046165" y="859168"/>
                    <a:pt x="3047435" y="859168"/>
                    <a:pt x="3047435" y="859168"/>
                  </a:cubicBezTo>
                  <a:lnTo>
                    <a:pt x="3048706" y="859168"/>
                  </a:lnTo>
                  <a:lnTo>
                    <a:pt x="3047435" y="859168"/>
                  </a:lnTo>
                  <a:lnTo>
                    <a:pt x="3047435" y="859168"/>
                  </a:lnTo>
                  <a:lnTo>
                    <a:pt x="3043626" y="859168"/>
                  </a:lnTo>
                  <a:lnTo>
                    <a:pt x="3036006" y="859168"/>
                  </a:lnTo>
                  <a:cubicBezTo>
                    <a:pt x="3034735" y="859168"/>
                    <a:pt x="3034735" y="859168"/>
                    <a:pt x="3033465" y="859168"/>
                  </a:cubicBezTo>
                  <a:lnTo>
                    <a:pt x="3034735" y="859168"/>
                  </a:lnTo>
                  <a:lnTo>
                    <a:pt x="3036006" y="859168"/>
                  </a:lnTo>
                  <a:cubicBezTo>
                    <a:pt x="3037276" y="859168"/>
                    <a:pt x="3037276" y="859168"/>
                    <a:pt x="3037276" y="859168"/>
                  </a:cubicBezTo>
                  <a:cubicBezTo>
                    <a:pt x="3039815" y="859168"/>
                    <a:pt x="3042356" y="859168"/>
                    <a:pt x="3043626" y="859168"/>
                  </a:cubicBezTo>
                  <a:lnTo>
                    <a:pt x="3044896" y="859168"/>
                  </a:lnTo>
                  <a:lnTo>
                    <a:pt x="3041085" y="859168"/>
                  </a:lnTo>
                  <a:cubicBezTo>
                    <a:pt x="3041085" y="859168"/>
                    <a:pt x="3038546" y="859168"/>
                    <a:pt x="3037276" y="859168"/>
                  </a:cubicBezTo>
                  <a:cubicBezTo>
                    <a:pt x="3037276" y="859168"/>
                    <a:pt x="3034735" y="859168"/>
                    <a:pt x="3030926" y="859168"/>
                  </a:cubicBezTo>
                  <a:lnTo>
                    <a:pt x="3041085" y="859168"/>
                  </a:lnTo>
                  <a:cubicBezTo>
                    <a:pt x="3044896" y="859168"/>
                    <a:pt x="3044896" y="859168"/>
                    <a:pt x="3044896" y="859168"/>
                  </a:cubicBezTo>
                  <a:cubicBezTo>
                    <a:pt x="3044896" y="859168"/>
                    <a:pt x="3044896" y="859168"/>
                    <a:pt x="3048706" y="859168"/>
                  </a:cubicBezTo>
                  <a:lnTo>
                    <a:pt x="3044896" y="859168"/>
                  </a:lnTo>
                  <a:cubicBezTo>
                    <a:pt x="3043626" y="859168"/>
                    <a:pt x="3043626" y="859168"/>
                    <a:pt x="3043626" y="859168"/>
                  </a:cubicBezTo>
                  <a:cubicBezTo>
                    <a:pt x="3043626" y="859168"/>
                    <a:pt x="3043626" y="859168"/>
                    <a:pt x="3041085" y="859168"/>
                  </a:cubicBezTo>
                  <a:cubicBezTo>
                    <a:pt x="3043626" y="859168"/>
                    <a:pt x="3044896" y="859168"/>
                    <a:pt x="3044896" y="859168"/>
                  </a:cubicBezTo>
                  <a:cubicBezTo>
                    <a:pt x="3044896" y="859168"/>
                    <a:pt x="3044896" y="859168"/>
                    <a:pt x="3049976" y="859168"/>
                  </a:cubicBezTo>
                  <a:close/>
                  <a:moveTo>
                    <a:pt x="27940" y="495300"/>
                  </a:moveTo>
                  <a:lnTo>
                    <a:pt x="27940" y="488950"/>
                  </a:lnTo>
                  <a:lnTo>
                    <a:pt x="29210" y="488950"/>
                  </a:lnTo>
                  <a:cubicBezTo>
                    <a:pt x="27940" y="491490"/>
                    <a:pt x="27940" y="492760"/>
                    <a:pt x="27940" y="495300"/>
                  </a:cubicBezTo>
                  <a:close/>
                  <a:moveTo>
                    <a:pt x="38100" y="1102360"/>
                  </a:moveTo>
                  <a:cubicBezTo>
                    <a:pt x="38100" y="1098550"/>
                    <a:pt x="36830" y="1096010"/>
                    <a:pt x="36830" y="1093470"/>
                  </a:cubicBezTo>
                  <a:lnTo>
                    <a:pt x="38100" y="1093470"/>
                  </a:lnTo>
                  <a:lnTo>
                    <a:pt x="38100" y="1102360"/>
                  </a:lnTo>
                  <a:close/>
                  <a:moveTo>
                    <a:pt x="2975046" y="546100"/>
                  </a:moveTo>
                  <a:lnTo>
                    <a:pt x="2976316" y="577850"/>
                  </a:lnTo>
                  <a:lnTo>
                    <a:pt x="2967426" y="563880"/>
                  </a:lnTo>
                  <a:lnTo>
                    <a:pt x="2969966" y="591820"/>
                  </a:lnTo>
                  <a:cubicBezTo>
                    <a:pt x="2975046" y="647700"/>
                    <a:pt x="2973776" y="669290"/>
                    <a:pt x="2972506" y="718820"/>
                  </a:cubicBezTo>
                  <a:lnTo>
                    <a:pt x="2971236" y="741680"/>
                  </a:lnTo>
                  <a:lnTo>
                    <a:pt x="2968696" y="762000"/>
                  </a:lnTo>
                  <a:cubicBezTo>
                    <a:pt x="2966156" y="786130"/>
                    <a:pt x="2966156" y="817880"/>
                    <a:pt x="2967426" y="843280"/>
                  </a:cubicBezTo>
                  <a:lnTo>
                    <a:pt x="2963616" y="843280"/>
                  </a:lnTo>
                  <a:lnTo>
                    <a:pt x="2963616" y="859168"/>
                  </a:lnTo>
                  <a:lnTo>
                    <a:pt x="2967426" y="859168"/>
                  </a:lnTo>
                  <a:lnTo>
                    <a:pt x="2972506" y="859168"/>
                  </a:lnTo>
                  <a:lnTo>
                    <a:pt x="2967426" y="859168"/>
                  </a:lnTo>
                  <a:cubicBezTo>
                    <a:pt x="2967426" y="859168"/>
                    <a:pt x="2967426" y="859168"/>
                    <a:pt x="2968696" y="859168"/>
                  </a:cubicBezTo>
                  <a:lnTo>
                    <a:pt x="2959806" y="859168"/>
                  </a:lnTo>
                  <a:lnTo>
                    <a:pt x="2959806" y="859168"/>
                  </a:lnTo>
                  <a:lnTo>
                    <a:pt x="2964886" y="859168"/>
                  </a:lnTo>
                  <a:cubicBezTo>
                    <a:pt x="2963616" y="859168"/>
                    <a:pt x="2963616" y="859168"/>
                    <a:pt x="2962346" y="859168"/>
                  </a:cubicBezTo>
                  <a:cubicBezTo>
                    <a:pt x="2961076" y="859168"/>
                    <a:pt x="2959806" y="859168"/>
                    <a:pt x="2958536" y="859168"/>
                  </a:cubicBezTo>
                  <a:lnTo>
                    <a:pt x="2957266" y="859168"/>
                  </a:lnTo>
                  <a:cubicBezTo>
                    <a:pt x="2955996" y="859168"/>
                    <a:pt x="2957266" y="859168"/>
                    <a:pt x="2959806" y="859168"/>
                  </a:cubicBezTo>
                  <a:cubicBezTo>
                    <a:pt x="2962346" y="859168"/>
                    <a:pt x="2964886" y="859168"/>
                    <a:pt x="2962346" y="859168"/>
                  </a:cubicBezTo>
                  <a:lnTo>
                    <a:pt x="2962346" y="859168"/>
                  </a:lnTo>
                  <a:cubicBezTo>
                    <a:pt x="2963616" y="859168"/>
                    <a:pt x="2963616" y="859168"/>
                    <a:pt x="2964886" y="859168"/>
                  </a:cubicBezTo>
                  <a:cubicBezTo>
                    <a:pt x="2964886" y="859168"/>
                    <a:pt x="2963616" y="859168"/>
                    <a:pt x="2963616" y="859168"/>
                  </a:cubicBezTo>
                  <a:cubicBezTo>
                    <a:pt x="2962346" y="859168"/>
                    <a:pt x="2959806" y="859168"/>
                    <a:pt x="2964886" y="859168"/>
                  </a:cubicBezTo>
                  <a:lnTo>
                    <a:pt x="2955996" y="859168"/>
                  </a:lnTo>
                  <a:lnTo>
                    <a:pt x="2955996" y="859168"/>
                  </a:lnTo>
                  <a:cubicBezTo>
                    <a:pt x="2955996" y="859168"/>
                    <a:pt x="2957266" y="859168"/>
                    <a:pt x="2963616" y="859168"/>
                  </a:cubicBezTo>
                  <a:cubicBezTo>
                    <a:pt x="2966156" y="859168"/>
                    <a:pt x="2967426" y="859168"/>
                    <a:pt x="2969966" y="859168"/>
                  </a:cubicBezTo>
                  <a:cubicBezTo>
                    <a:pt x="2969966" y="859168"/>
                    <a:pt x="2969966" y="859168"/>
                    <a:pt x="2971236" y="859168"/>
                  </a:cubicBezTo>
                  <a:cubicBezTo>
                    <a:pt x="2972506" y="859168"/>
                    <a:pt x="2971236" y="859168"/>
                    <a:pt x="2971236" y="859168"/>
                  </a:cubicBezTo>
                  <a:cubicBezTo>
                    <a:pt x="2969966" y="859168"/>
                    <a:pt x="2968696" y="859168"/>
                    <a:pt x="2966156" y="859168"/>
                  </a:cubicBezTo>
                  <a:cubicBezTo>
                    <a:pt x="2962346" y="859168"/>
                    <a:pt x="2961076" y="859168"/>
                    <a:pt x="2961076" y="859168"/>
                  </a:cubicBezTo>
                  <a:lnTo>
                    <a:pt x="2962346" y="859168"/>
                  </a:lnTo>
                  <a:cubicBezTo>
                    <a:pt x="2966156" y="859168"/>
                    <a:pt x="2969966" y="859168"/>
                    <a:pt x="2969966" y="859168"/>
                  </a:cubicBezTo>
                  <a:lnTo>
                    <a:pt x="2968696" y="859168"/>
                  </a:lnTo>
                  <a:lnTo>
                    <a:pt x="2968696" y="859168"/>
                  </a:lnTo>
                  <a:cubicBezTo>
                    <a:pt x="2967426" y="859168"/>
                    <a:pt x="2966156" y="859168"/>
                    <a:pt x="2959806" y="859168"/>
                  </a:cubicBezTo>
                  <a:cubicBezTo>
                    <a:pt x="2952186" y="859168"/>
                    <a:pt x="2952186" y="859168"/>
                    <a:pt x="2949646" y="859168"/>
                  </a:cubicBezTo>
                  <a:lnTo>
                    <a:pt x="2948376" y="859168"/>
                  </a:lnTo>
                  <a:lnTo>
                    <a:pt x="2952186" y="859168"/>
                  </a:lnTo>
                  <a:cubicBezTo>
                    <a:pt x="2958536" y="859168"/>
                    <a:pt x="2958536" y="859168"/>
                    <a:pt x="2958536" y="859168"/>
                  </a:cubicBezTo>
                  <a:cubicBezTo>
                    <a:pt x="2958536" y="859168"/>
                    <a:pt x="2961076" y="859168"/>
                    <a:pt x="2967426" y="859168"/>
                  </a:cubicBezTo>
                  <a:lnTo>
                    <a:pt x="2966156" y="859168"/>
                  </a:lnTo>
                  <a:lnTo>
                    <a:pt x="2963616" y="859168"/>
                  </a:lnTo>
                  <a:cubicBezTo>
                    <a:pt x="2959806" y="859168"/>
                    <a:pt x="2962346" y="859168"/>
                    <a:pt x="2966156" y="859168"/>
                  </a:cubicBezTo>
                  <a:cubicBezTo>
                    <a:pt x="2969966" y="859168"/>
                    <a:pt x="2973776" y="859168"/>
                    <a:pt x="2972506" y="859168"/>
                  </a:cubicBezTo>
                  <a:cubicBezTo>
                    <a:pt x="2971236" y="859168"/>
                    <a:pt x="2971236" y="859168"/>
                    <a:pt x="2969966" y="859168"/>
                  </a:cubicBezTo>
                  <a:lnTo>
                    <a:pt x="2966156" y="859168"/>
                  </a:lnTo>
                  <a:lnTo>
                    <a:pt x="2969966" y="859168"/>
                  </a:lnTo>
                  <a:lnTo>
                    <a:pt x="2969966" y="859168"/>
                  </a:lnTo>
                  <a:lnTo>
                    <a:pt x="2967426" y="859168"/>
                  </a:lnTo>
                  <a:lnTo>
                    <a:pt x="2968696" y="859168"/>
                  </a:lnTo>
                  <a:lnTo>
                    <a:pt x="2963616" y="859168"/>
                  </a:lnTo>
                  <a:lnTo>
                    <a:pt x="2968696" y="859168"/>
                  </a:lnTo>
                  <a:cubicBezTo>
                    <a:pt x="2969966" y="859168"/>
                    <a:pt x="2972506" y="859168"/>
                    <a:pt x="2973776" y="859168"/>
                  </a:cubicBezTo>
                  <a:lnTo>
                    <a:pt x="2969966" y="859168"/>
                  </a:lnTo>
                  <a:cubicBezTo>
                    <a:pt x="2961076" y="859168"/>
                    <a:pt x="2962346" y="859168"/>
                    <a:pt x="2963616" y="859168"/>
                  </a:cubicBezTo>
                  <a:cubicBezTo>
                    <a:pt x="2964886" y="859168"/>
                    <a:pt x="2964886" y="859168"/>
                    <a:pt x="2966156" y="859168"/>
                  </a:cubicBezTo>
                  <a:lnTo>
                    <a:pt x="2961076" y="863600"/>
                  </a:lnTo>
                  <a:cubicBezTo>
                    <a:pt x="2959806" y="867410"/>
                    <a:pt x="2959806" y="869950"/>
                    <a:pt x="2958536" y="873760"/>
                  </a:cubicBezTo>
                  <a:lnTo>
                    <a:pt x="2966156" y="873760"/>
                  </a:lnTo>
                  <a:lnTo>
                    <a:pt x="2966156" y="883920"/>
                  </a:lnTo>
                  <a:lnTo>
                    <a:pt x="2961076" y="883920"/>
                  </a:lnTo>
                  <a:cubicBezTo>
                    <a:pt x="2958536" y="896620"/>
                    <a:pt x="2957266" y="918210"/>
                    <a:pt x="2955996" y="946150"/>
                  </a:cubicBezTo>
                  <a:cubicBezTo>
                    <a:pt x="2954726" y="966470"/>
                    <a:pt x="2954726" y="988060"/>
                    <a:pt x="2952186" y="1013460"/>
                  </a:cubicBezTo>
                  <a:lnTo>
                    <a:pt x="2964886" y="1014730"/>
                  </a:lnTo>
                  <a:cubicBezTo>
                    <a:pt x="2966156" y="1012190"/>
                    <a:pt x="2966156" y="1005840"/>
                    <a:pt x="2967426" y="999490"/>
                  </a:cubicBezTo>
                  <a:lnTo>
                    <a:pt x="2971236" y="999490"/>
                  </a:lnTo>
                  <a:cubicBezTo>
                    <a:pt x="2971236" y="1007110"/>
                    <a:pt x="2972506" y="1016000"/>
                    <a:pt x="2973776" y="1024890"/>
                  </a:cubicBezTo>
                  <a:cubicBezTo>
                    <a:pt x="2968696" y="1031240"/>
                    <a:pt x="2968696" y="1049020"/>
                    <a:pt x="2969966" y="1087120"/>
                  </a:cubicBezTo>
                  <a:lnTo>
                    <a:pt x="2969966" y="1097280"/>
                  </a:lnTo>
                  <a:lnTo>
                    <a:pt x="2961076" y="1094740"/>
                  </a:lnTo>
                  <a:lnTo>
                    <a:pt x="2961076" y="1104900"/>
                  </a:lnTo>
                  <a:cubicBezTo>
                    <a:pt x="2962346" y="1135380"/>
                    <a:pt x="2964886" y="1144270"/>
                    <a:pt x="2967426" y="1155700"/>
                  </a:cubicBezTo>
                  <a:cubicBezTo>
                    <a:pt x="2968696" y="1160780"/>
                    <a:pt x="2969966" y="1167130"/>
                    <a:pt x="2971236" y="1176020"/>
                  </a:cubicBezTo>
                  <a:cubicBezTo>
                    <a:pt x="2969966" y="1223010"/>
                    <a:pt x="2964886" y="1235710"/>
                    <a:pt x="2959806" y="1245870"/>
                  </a:cubicBezTo>
                  <a:lnTo>
                    <a:pt x="2958536" y="1248410"/>
                  </a:lnTo>
                  <a:lnTo>
                    <a:pt x="2958536" y="1250950"/>
                  </a:lnTo>
                  <a:cubicBezTo>
                    <a:pt x="2958536" y="1280160"/>
                    <a:pt x="2958536" y="1283970"/>
                    <a:pt x="2964886" y="1285240"/>
                  </a:cubicBezTo>
                  <a:cubicBezTo>
                    <a:pt x="2967426" y="1285240"/>
                    <a:pt x="2968696" y="1285240"/>
                    <a:pt x="2969966" y="1283970"/>
                  </a:cubicBezTo>
                  <a:lnTo>
                    <a:pt x="2969966" y="1291590"/>
                  </a:lnTo>
                  <a:cubicBezTo>
                    <a:pt x="2967426" y="1357630"/>
                    <a:pt x="2969966" y="1405890"/>
                    <a:pt x="2973776" y="1479550"/>
                  </a:cubicBezTo>
                  <a:lnTo>
                    <a:pt x="2975046" y="1492250"/>
                  </a:lnTo>
                  <a:cubicBezTo>
                    <a:pt x="2968696" y="1492250"/>
                    <a:pt x="2968696" y="1498600"/>
                    <a:pt x="2967426" y="1501140"/>
                  </a:cubicBezTo>
                  <a:lnTo>
                    <a:pt x="2967426" y="1502410"/>
                  </a:lnTo>
                  <a:lnTo>
                    <a:pt x="2971236" y="1527810"/>
                  </a:lnTo>
                  <a:lnTo>
                    <a:pt x="2968696" y="1524000"/>
                  </a:lnTo>
                  <a:lnTo>
                    <a:pt x="2969966" y="1551940"/>
                  </a:lnTo>
                  <a:cubicBezTo>
                    <a:pt x="2971236" y="1568450"/>
                    <a:pt x="2972506" y="1572260"/>
                    <a:pt x="2975046" y="1576070"/>
                  </a:cubicBezTo>
                  <a:cubicBezTo>
                    <a:pt x="2976316" y="1578610"/>
                    <a:pt x="2978856" y="1581150"/>
                    <a:pt x="2980126" y="1611630"/>
                  </a:cubicBezTo>
                  <a:lnTo>
                    <a:pt x="2980126" y="1614170"/>
                  </a:lnTo>
                  <a:cubicBezTo>
                    <a:pt x="2982666" y="1620520"/>
                    <a:pt x="2981396" y="1635760"/>
                    <a:pt x="2980126" y="1645920"/>
                  </a:cubicBezTo>
                  <a:lnTo>
                    <a:pt x="2966156" y="1644650"/>
                  </a:lnTo>
                  <a:lnTo>
                    <a:pt x="2940756" y="1642110"/>
                  </a:lnTo>
                  <a:cubicBezTo>
                    <a:pt x="2920436" y="1640840"/>
                    <a:pt x="2901386" y="1642110"/>
                    <a:pt x="2886146" y="1643380"/>
                  </a:cubicBezTo>
                  <a:lnTo>
                    <a:pt x="2886146" y="1639570"/>
                  </a:lnTo>
                  <a:lnTo>
                    <a:pt x="2881066" y="1637030"/>
                  </a:lnTo>
                  <a:lnTo>
                    <a:pt x="2834076" y="1640840"/>
                  </a:lnTo>
                  <a:cubicBezTo>
                    <a:pt x="2789626" y="1643380"/>
                    <a:pt x="2782006" y="1644650"/>
                    <a:pt x="2736286" y="1649730"/>
                  </a:cubicBezTo>
                  <a:cubicBezTo>
                    <a:pt x="2709616" y="1647190"/>
                    <a:pt x="2682946" y="1645920"/>
                    <a:pt x="2656276" y="1645920"/>
                  </a:cubicBezTo>
                  <a:lnTo>
                    <a:pt x="2642306" y="1645920"/>
                  </a:lnTo>
                  <a:cubicBezTo>
                    <a:pt x="2632146" y="1644650"/>
                    <a:pt x="2619446" y="1643380"/>
                    <a:pt x="2602936" y="1643380"/>
                  </a:cubicBezTo>
                  <a:lnTo>
                    <a:pt x="2602936" y="1645920"/>
                  </a:lnTo>
                  <a:lnTo>
                    <a:pt x="2600396" y="1645920"/>
                  </a:lnTo>
                  <a:cubicBezTo>
                    <a:pt x="2599126" y="1644650"/>
                    <a:pt x="2597856" y="1644650"/>
                    <a:pt x="2596586" y="1643380"/>
                  </a:cubicBezTo>
                  <a:lnTo>
                    <a:pt x="2594046" y="1643380"/>
                  </a:lnTo>
                  <a:cubicBezTo>
                    <a:pt x="2582616" y="1645920"/>
                    <a:pt x="2569916" y="1647190"/>
                    <a:pt x="2554676" y="1648460"/>
                  </a:cubicBezTo>
                  <a:lnTo>
                    <a:pt x="2536896" y="1640840"/>
                  </a:lnTo>
                  <a:lnTo>
                    <a:pt x="2530546" y="1645920"/>
                  </a:lnTo>
                  <a:lnTo>
                    <a:pt x="2414976" y="1640840"/>
                  </a:lnTo>
                  <a:cubicBezTo>
                    <a:pt x="2397196" y="1643380"/>
                    <a:pt x="2379416" y="1644650"/>
                    <a:pt x="2362906" y="1647190"/>
                  </a:cubicBezTo>
                  <a:cubicBezTo>
                    <a:pt x="2337506" y="1647190"/>
                    <a:pt x="2313376" y="1645920"/>
                    <a:pt x="2287976" y="1645920"/>
                  </a:cubicBezTo>
                  <a:lnTo>
                    <a:pt x="2287976" y="1640840"/>
                  </a:lnTo>
                  <a:lnTo>
                    <a:pt x="2237176" y="1644650"/>
                  </a:lnTo>
                  <a:cubicBezTo>
                    <a:pt x="2228286" y="1644650"/>
                    <a:pt x="2220666" y="1644650"/>
                    <a:pt x="2210506" y="1643380"/>
                  </a:cubicBezTo>
                  <a:lnTo>
                    <a:pt x="2210506" y="1642110"/>
                  </a:lnTo>
                  <a:cubicBezTo>
                    <a:pt x="2184060" y="1638300"/>
                    <a:pt x="2156860" y="1637030"/>
                    <a:pt x="2124803" y="1637030"/>
                  </a:cubicBezTo>
                  <a:lnTo>
                    <a:pt x="2102460" y="1637030"/>
                  </a:lnTo>
                  <a:lnTo>
                    <a:pt x="2111203" y="1642110"/>
                  </a:lnTo>
                  <a:cubicBezTo>
                    <a:pt x="2105375" y="1642110"/>
                    <a:pt x="2101489" y="1640840"/>
                    <a:pt x="2096632" y="1640840"/>
                  </a:cubicBezTo>
                  <a:cubicBezTo>
                    <a:pt x="2093718" y="1640840"/>
                    <a:pt x="2090804" y="1639570"/>
                    <a:pt x="2087889" y="1639570"/>
                  </a:cubicBezTo>
                  <a:lnTo>
                    <a:pt x="2085947" y="1639570"/>
                  </a:lnTo>
                  <a:cubicBezTo>
                    <a:pt x="2083032" y="1640840"/>
                    <a:pt x="2079147" y="1642110"/>
                    <a:pt x="2077204" y="1644650"/>
                  </a:cubicBezTo>
                  <a:lnTo>
                    <a:pt x="2077204" y="1643380"/>
                  </a:lnTo>
                  <a:cubicBezTo>
                    <a:pt x="2054861" y="1639570"/>
                    <a:pt x="2039318" y="1640840"/>
                    <a:pt x="2026690" y="1644650"/>
                  </a:cubicBezTo>
                  <a:lnTo>
                    <a:pt x="2024747" y="1644650"/>
                  </a:lnTo>
                  <a:cubicBezTo>
                    <a:pt x="1978119" y="1644650"/>
                    <a:pt x="1925663" y="1644650"/>
                    <a:pt x="1914006" y="1637030"/>
                  </a:cubicBezTo>
                  <a:lnTo>
                    <a:pt x="1912063" y="1637030"/>
                  </a:lnTo>
                  <a:cubicBezTo>
                    <a:pt x="1895549" y="1637030"/>
                    <a:pt x="1890692" y="1637030"/>
                    <a:pt x="1889720" y="1643380"/>
                  </a:cubicBezTo>
                  <a:lnTo>
                    <a:pt x="1881949" y="1643380"/>
                  </a:lnTo>
                  <a:lnTo>
                    <a:pt x="1869320" y="1639570"/>
                  </a:lnTo>
                  <a:lnTo>
                    <a:pt x="1857663" y="1644650"/>
                  </a:lnTo>
                  <a:cubicBezTo>
                    <a:pt x="1851835" y="1644650"/>
                    <a:pt x="1846007" y="1644650"/>
                    <a:pt x="1842121" y="1643380"/>
                  </a:cubicBezTo>
                  <a:lnTo>
                    <a:pt x="1842121" y="1634490"/>
                  </a:lnTo>
                  <a:cubicBezTo>
                    <a:pt x="1817835" y="1631950"/>
                    <a:pt x="1781893" y="1633220"/>
                    <a:pt x="1755665" y="1634490"/>
                  </a:cubicBezTo>
                  <a:cubicBezTo>
                    <a:pt x="1744008" y="1634490"/>
                    <a:pt x="1733322" y="1635760"/>
                    <a:pt x="1727493" y="1635760"/>
                  </a:cubicBezTo>
                  <a:lnTo>
                    <a:pt x="1727493" y="1638300"/>
                  </a:lnTo>
                  <a:lnTo>
                    <a:pt x="1647837" y="1638300"/>
                  </a:lnTo>
                  <a:lnTo>
                    <a:pt x="1647837" y="1635760"/>
                  </a:lnTo>
                  <a:cubicBezTo>
                    <a:pt x="1644923" y="1637030"/>
                    <a:pt x="1642009" y="1637030"/>
                    <a:pt x="1640066" y="1638300"/>
                  </a:cubicBezTo>
                  <a:lnTo>
                    <a:pt x="1613838" y="1638300"/>
                  </a:lnTo>
                  <a:cubicBezTo>
                    <a:pt x="1544867" y="1638300"/>
                    <a:pt x="1472982" y="1638300"/>
                    <a:pt x="1409840" y="1642110"/>
                  </a:cubicBezTo>
                  <a:lnTo>
                    <a:pt x="1405954" y="1642110"/>
                  </a:lnTo>
                  <a:cubicBezTo>
                    <a:pt x="1399155" y="1642110"/>
                    <a:pt x="1393326" y="1643380"/>
                    <a:pt x="1386526" y="1643380"/>
                  </a:cubicBezTo>
                  <a:lnTo>
                    <a:pt x="1353498" y="1645920"/>
                  </a:lnTo>
                  <a:lnTo>
                    <a:pt x="1360298" y="1648460"/>
                  </a:lnTo>
                  <a:lnTo>
                    <a:pt x="1345727" y="1648460"/>
                  </a:lnTo>
                  <a:cubicBezTo>
                    <a:pt x="1340870" y="1644650"/>
                    <a:pt x="1332127" y="1642110"/>
                    <a:pt x="1326298" y="1639570"/>
                  </a:cubicBezTo>
                  <a:lnTo>
                    <a:pt x="1325327" y="1645920"/>
                  </a:lnTo>
                  <a:lnTo>
                    <a:pt x="1324355" y="1640840"/>
                  </a:lnTo>
                  <a:cubicBezTo>
                    <a:pt x="1321441" y="1642110"/>
                    <a:pt x="1302984" y="1640840"/>
                    <a:pt x="1287442" y="1640840"/>
                  </a:cubicBezTo>
                  <a:lnTo>
                    <a:pt x="1242756" y="1640840"/>
                  </a:lnTo>
                  <a:lnTo>
                    <a:pt x="1242756" y="1644650"/>
                  </a:lnTo>
                  <a:cubicBezTo>
                    <a:pt x="1238871" y="1644650"/>
                    <a:pt x="1235957" y="1644650"/>
                    <a:pt x="1232071" y="1645920"/>
                  </a:cubicBezTo>
                  <a:lnTo>
                    <a:pt x="1231099" y="1645920"/>
                  </a:lnTo>
                  <a:cubicBezTo>
                    <a:pt x="1220414" y="1647190"/>
                    <a:pt x="1208757" y="1648460"/>
                    <a:pt x="1195157" y="1649730"/>
                  </a:cubicBezTo>
                  <a:cubicBezTo>
                    <a:pt x="1196128" y="1648460"/>
                    <a:pt x="1196128" y="1647190"/>
                    <a:pt x="1197100" y="1645920"/>
                  </a:cubicBezTo>
                  <a:cubicBezTo>
                    <a:pt x="1198071" y="1639570"/>
                    <a:pt x="1192243" y="1635760"/>
                    <a:pt x="1189328" y="1634490"/>
                  </a:cubicBezTo>
                  <a:lnTo>
                    <a:pt x="1187386" y="1634490"/>
                  </a:lnTo>
                  <a:cubicBezTo>
                    <a:pt x="1161157" y="1633220"/>
                    <a:pt x="1156300" y="1634490"/>
                    <a:pt x="1152415" y="1638300"/>
                  </a:cubicBezTo>
                  <a:cubicBezTo>
                    <a:pt x="1151443" y="1639570"/>
                    <a:pt x="1148529" y="1640840"/>
                    <a:pt x="1127158" y="1639570"/>
                  </a:cubicBezTo>
                  <a:lnTo>
                    <a:pt x="1125215" y="1639570"/>
                  </a:lnTo>
                  <a:cubicBezTo>
                    <a:pt x="1122301" y="1640840"/>
                    <a:pt x="1120358" y="1642110"/>
                    <a:pt x="1119386" y="1643380"/>
                  </a:cubicBezTo>
                  <a:cubicBezTo>
                    <a:pt x="1094130" y="1644650"/>
                    <a:pt x="1085387" y="1645920"/>
                    <a:pt x="1078587" y="1647190"/>
                  </a:cubicBezTo>
                  <a:lnTo>
                    <a:pt x="1054301" y="1644650"/>
                  </a:lnTo>
                  <a:cubicBezTo>
                    <a:pt x="1045559" y="1643380"/>
                    <a:pt x="1040702" y="1643380"/>
                    <a:pt x="1037787" y="1642110"/>
                  </a:cubicBezTo>
                  <a:lnTo>
                    <a:pt x="1037787" y="1633220"/>
                  </a:lnTo>
                  <a:lnTo>
                    <a:pt x="922189" y="1630680"/>
                  </a:lnTo>
                  <a:lnTo>
                    <a:pt x="925103" y="1635760"/>
                  </a:lnTo>
                  <a:cubicBezTo>
                    <a:pt x="917332" y="1637030"/>
                    <a:pt x="901789" y="1639570"/>
                    <a:pt x="891103" y="1639570"/>
                  </a:cubicBezTo>
                  <a:cubicBezTo>
                    <a:pt x="886246" y="1639570"/>
                    <a:pt x="881389" y="1640840"/>
                    <a:pt x="877504" y="1640840"/>
                  </a:cubicBezTo>
                  <a:lnTo>
                    <a:pt x="840740" y="1640840"/>
                  </a:lnTo>
                  <a:lnTo>
                    <a:pt x="840740" y="1637030"/>
                  </a:lnTo>
                  <a:lnTo>
                    <a:pt x="836930" y="1638300"/>
                  </a:lnTo>
                  <a:cubicBezTo>
                    <a:pt x="830580" y="1639570"/>
                    <a:pt x="805180" y="1640840"/>
                    <a:pt x="778510" y="1642110"/>
                  </a:cubicBezTo>
                  <a:lnTo>
                    <a:pt x="778510" y="1637030"/>
                  </a:lnTo>
                  <a:cubicBezTo>
                    <a:pt x="754380" y="1635760"/>
                    <a:pt x="734060" y="1637030"/>
                    <a:pt x="713740" y="1639570"/>
                  </a:cubicBezTo>
                  <a:cubicBezTo>
                    <a:pt x="687070" y="1642110"/>
                    <a:pt x="660400" y="1644650"/>
                    <a:pt x="623570" y="1639570"/>
                  </a:cubicBezTo>
                  <a:cubicBezTo>
                    <a:pt x="614680" y="1639570"/>
                    <a:pt x="601980" y="1637030"/>
                    <a:pt x="589280" y="1635760"/>
                  </a:cubicBezTo>
                  <a:cubicBezTo>
                    <a:pt x="561340" y="1631950"/>
                    <a:pt x="551180" y="1630680"/>
                    <a:pt x="546100" y="1635760"/>
                  </a:cubicBezTo>
                  <a:lnTo>
                    <a:pt x="544830" y="1637030"/>
                  </a:lnTo>
                  <a:cubicBezTo>
                    <a:pt x="537210" y="1637030"/>
                    <a:pt x="529590" y="1637030"/>
                    <a:pt x="520700" y="1638300"/>
                  </a:cubicBezTo>
                  <a:cubicBezTo>
                    <a:pt x="497840" y="1639570"/>
                    <a:pt x="474980" y="1640840"/>
                    <a:pt x="448310" y="1637030"/>
                  </a:cubicBezTo>
                  <a:lnTo>
                    <a:pt x="445770" y="1637030"/>
                  </a:lnTo>
                  <a:cubicBezTo>
                    <a:pt x="444500" y="1637030"/>
                    <a:pt x="443230" y="1637030"/>
                    <a:pt x="443230" y="1638300"/>
                  </a:cubicBezTo>
                  <a:lnTo>
                    <a:pt x="429260" y="1635760"/>
                  </a:lnTo>
                  <a:cubicBezTo>
                    <a:pt x="416560" y="1633220"/>
                    <a:pt x="393700" y="1634490"/>
                    <a:pt x="373380" y="1635760"/>
                  </a:cubicBezTo>
                  <a:cubicBezTo>
                    <a:pt x="363220" y="1635760"/>
                    <a:pt x="351790" y="1637030"/>
                    <a:pt x="346710" y="1637030"/>
                  </a:cubicBezTo>
                  <a:lnTo>
                    <a:pt x="345440" y="1631950"/>
                  </a:lnTo>
                  <a:cubicBezTo>
                    <a:pt x="323850" y="1638300"/>
                    <a:pt x="297180" y="1638300"/>
                    <a:pt x="266700" y="1637030"/>
                  </a:cubicBezTo>
                  <a:cubicBezTo>
                    <a:pt x="242570" y="1635760"/>
                    <a:pt x="214630" y="1635760"/>
                    <a:pt x="185420" y="1638300"/>
                  </a:cubicBezTo>
                  <a:lnTo>
                    <a:pt x="189230" y="1633220"/>
                  </a:lnTo>
                  <a:lnTo>
                    <a:pt x="166370" y="1635760"/>
                  </a:lnTo>
                  <a:cubicBezTo>
                    <a:pt x="163830" y="1635760"/>
                    <a:pt x="161290" y="1635760"/>
                    <a:pt x="157480" y="1637030"/>
                  </a:cubicBezTo>
                  <a:lnTo>
                    <a:pt x="156210" y="1630680"/>
                  </a:lnTo>
                  <a:cubicBezTo>
                    <a:pt x="139700" y="1631950"/>
                    <a:pt x="123190" y="1633220"/>
                    <a:pt x="101600" y="1631950"/>
                  </a:cubicBezTo>
                  <a:lnTo>
                    <a:pt x="97790" y="1631950"/>
                  </a:lnTo>
                  <a:lnTo>
                    <a:pt x="87630" y="1630680"/>
                  </a:lnTo>
                  <a:lnTo>
                    <a:pt x="87630" y="1610360"/>
                  </a:lnTo>
                  <a:lnTo>
                    <a:pt x="74930" y="1610360"/>
                  </a:lnTo>
                  <a:lnTo>
                    <a:pt x="74930" y="1604010"/>
                  </a:lnTo>
                  <a:cubicBezTo>
                    <a:pt x="76200" y="1590040"/>
                    <a:pt x="77470" y="1581150"/>
                    <a:pt x="80010" y="1570990"/>
                  </a:cubicBezTo>
                  <a:lnTo>
                    <a:pt x="80010" y="1568450"/>
                  </a:lnTo>
                  <a:cubicBezTo>
                    <a:pt x="85090" y="1544320"/>
                    <a:pt x="88900" y="1517650"/>
                    <a:pt x="87630" y="1447800"/>
                  </a:cubicBezTo>
                  <a:lnTo>
                    <a:pt x="83820" y="1447800"/>
                  </a:lnTo>
                  <a:cubicBezTo>
                    <a:pt x="85090" y="1426210"/>
                    <a:pt x="86360" y="1408430"/>
                    <a:pt x="88900" y="1398270"/>
                  </a:cubicBezTo>
                  <a:cubicBezTo>
                    <a:pt x="88900" y="1350010"/>
                    <a:pt x="87630" y="1347470"/>
                    <a:pt x="81280" y="1347470"/>
                  </a:cubicBezTo>
                  <a:cubicBezTo>
                    <a:pt x="81280" y="1334770"/>
                    <a:pt x="80010" y="1324610"/>
                    <a:pt x="77470" y="1311910"/>
                  </a:cubicBezTo>
                  <a:cubicBezTo>
                    <a:pt x="76200" y="1301750"/>
                    <a:pt x="73660" y="1290320"/>
                    <a:pt x="73660" y="1276350"/>
                  </a:cubicBezTo>
                  <a:lnTo>
                    <a:pt x="78740" y="1276350"/>
                  </a:lnTo>
                  <a:lnTo>
                    <a:pt x="78740" y="1270000"/>
                  </a:lnTo>
                  <a:cubicBezTo>
                    <a:pt x="81280" y="1206500"/>
                    <a:pt x="77470" y="1198880"/>
                    <a:pt x="73660" y="1191260"/>
                  </a:cubicBezTo>
                  <a:cubicBezTo>
                    <a:pt x="72390" y="1188720"/>
                    <a:pt x="71120" y="1184910"/>
                    <a:pt x="69850" y="1174750"/>
                  </a:cubicBezTo>
                  <a:lnTo>
                    <a:pt x="78740" y="1173480"/>
                  </a:lnTo>
                  <a:lnTo>
                    <a:pt x="77470" y="1141730"/>
                  </a:lnTo>
                  <a:lnTo>
                    <a:pt x="86360" y="1155700"/>
                  </a:lnTo>
                  <a:lnTo>
                    <a:pt x="83820" y="1127760"/>
                  </a:lnTo>
                  <a:cubicBezTo>
                    <a:pt x="78740" y="1071880"/>
                    <a:pt x="80010" y="1050290"/>
                    <a:pt x="81280" y="1000760"/>
                  </a:cubicBezTo>
                  <a:lnTo>
                    <a:pt x="82550" y="977900"/>
                  </a:lnTo>
                  <a:lnTo>
                    <a:pt x="85090" y="957580"/>
                  </a:lnTo>
                  <a:cubicBezTo>
                    <a:pt x="87630" y="933450"/>
                    <a:pt x="87630" y="902970"/>
                    <a:pt x="86360" y="877570"/>
                  </a:cubicBezTo>
                  <a:lnTo>
                    <a:pt x="88900" y="877570"/>
                  </a:lnTo>
                  <a:cubicBezTo>
                    <a:pt x="87630" y="871220"/>
                    <a:pt x="87630" y="866140"/>
                    <a:pt x="87630" y="861060"/>
                  </a:cubicBezTo>
                  <a:lnTo>
                    <a:pt x="87630" y="859168"/>
                  </a:lnTo>
                  <a:lnTo>
                    <a:pt x="83820" y="859168"/>
                  </a:lnTo>
                  <a:lnTo>
                    <a:pt x="78740" y="859168"/>
                  </a:lnTo>
                  <a:lnTo>
                    <a:pt x="83820" y="859168"/>
                  </a:lnTo>
                  <a:cubicBezTo>
                    <a:pt x="83820" y="859168"/>
                    <a:pt x="83820" y="859168"/>
                    <a:pt x="82550" y="859168"/>
                  </a:cubicBezTo>
                  <a:lnTo>
                    <a:pt x="91440" y="859168"/>
                  </a:lnTo>
                  <a:lnTo>
                    <a:pt x="91440" y="859168"/>
                  </a:lnTo>
                  <a:lnTo>
                    <a:pt x="86360" y="859168"/>
                  </a:lnTo>
                  <a:cubicBezTo>
                    <a:pt x="87630" y="859168"/>
                    <a:pt x="87630" y="859168"/>
                    <a:pt x="88900" y="859168"/>
                  </a:cubicBezTo>
                  <a:cubicBezTo>
                    <a:pt x="90170" y="859168"/>
                    <a:pt x="91440" y="859168"/>
                    <a:pt x="92710" y="859168"/>
                  </a:cubicBezTo>
                  <a:lnTo>
                    <a:pt x="93980" y="859168"/>
                  </a:lnTo>
                  <a:cubicBezTo>
                    <a:pt x="95250" y="859168"/>
                    <a:pt x="92710" y="859168"/>
                    <a:pt x="91440" y="859168"/>
                  </a:cubicBezTo>
                  <a:cubicBezTo>
                    <a:pt x="88900" y="859168"/>
                    <a:pt x="86360" y="859168"/>
                    <a:pt x="88900" y="859168"/>
                  </a:cubicBezTo>
                  <a:lnTo>
                    <a:pt x="88900" y="859168"/>
                  </a:lnTo>
                  <a:cubicBezTo>
                    <a:pt x="87630" y="859168"/>
                    <a:pt x="87630" y="859168"/>
                    <a:pt x="86360" y="859168"/>
                  </a:cubicBezTo>
                  <a:cubicBezTo>
                    <a:pt x="86360" y="859168"/>
                    <a:pt x="87630" y="859168"/>
                    <a:pt x="87630" y="859168"/>
                  </a:cubicBezTo>
                  <a:cubicBezTo>
                    <a:pt x="88900" y="859168"/>
                    <a:pt x="91440" y="859168"/>
                    <a:pt x="86360" y="859168"/>
                  </a:cubicBezTo>
                  <a:lnTo>
                    <a:pt x="95250" y="859168"/>
                  </a:lnTo>
                  <a:lnTo>
                    <a:pt x="95250" y="859168"/>
                  </a:lnTo>
                  <a:cubicBezTo>
                    <a:pt x="95250" y="859168"/>
                    <a:pt x="93980" y="859168"/>
                    <a:pt x="87630" y="859168"/>
                  </a:cubicBezTo>
                  <a:cubicBezTo>
                    <a:pt x="85090" y="859168"/>
                    <a:pt x="83820" y="859168"/>
                    <a:pt x="81280" y="859168"/>
                  </a:cubicBezTo>
                  <a:cubicBezTo>
                    <a:pt x="81280" y="859168"/>
                    <a:pt x="81280" y="859168"/>
                    <a:pt x="80010" y="859168"/>
                  </a:cubicBezTo>
                  <a:cubicBezTo>
                    <a:pt x="78740" y="859168"/>
                    <a:pt x="80010" y="859168"/>
                    <a:pt x="80010" y="859168"/>
                  </a:cubicBezTo>
                  <a:cubicBezTo>
                    <a:pt x="81280" y="859168"/>
                    <a:pt x="82550" y="859168"/>
                    <a:pt x="85090" y="859168"/>
                  </a:cubicBezTo>
                  <a:cubicBezTo>
                    <a:pt x="88900" y="859168"/>
                    <a:pt x="90170" y="859168"/>
                    <a:pt x="90170" y="859168"/>
                  </a:cubicBezTo>
                  <a:lnTo>
                    <a:pt x="90170" y="859168"/>
                  </a:lnTo>
                  <a:lnTo>
                    <a:pt x="88900" y="859168"/>
                  </a:lnTo>
                  <a:cubicBezTo>
                    <a:pt x="85090" y="859168"/>
                    <a:pt x="81280" y="859168"/>
                    <a:pt x="81280" y="859168"/>
                  </a:cubicBezTo>
                  <a:lnTo>
                    <a:pt x="82550" y="859168"/>
                  </a:lnTo>
                  <a:lnTo>
                    <a:pt x="82550" y="859168"/>
                  </a:lnTo>
                  <a:cubicBezTo>
                    <a:pt x="83820" y="859168"/>
                    <a:pt x="85090" y="859168"/>
                    <a:pt x="91440" y="859168"/>
                  </a:cubicBezTo>
                  <a:cubicBezTo>
                    <a:pt x="99060" y="859168"/>
                    <a:pt x="99060" y="859168"/>
                    <a:pt x="101600" y="859168"/>
                  </a:cubicBezTo>
                  <a:lnTo>
                    <a:pt x="102870" y="859168"/>
                  </a:lnTo>
                  <a:lnTo>
                    <a:pt x="99060" y="859168"/>
                  </a:lnTo>
                  <a:cubicBezTo>
                    <a:pt x="92710" y="859168"/>
                    <a:pt x="92710" y="859168"/>
                    <a:pt x="92710" y="859168"/>
                  </a:cubicBezTo>
                  <a:cubicBezTo>
                    <a:pt x="92710" y="859168"/>
                    <a:pt x="90170" y="859168"/>
                    <a:pt x="83820" y="859168"/>
                  </a:cubicBezTo>
                  <a:lnTo>
                    <a:pt x="85090" y="859168"/>
                  </a:lnTo>
                  <a:lnTo>
                    <a:pt x="87630" y="859168"/>
                  </a:lnTo>
                  <a:cubicBezTo>
                    <a:pt x="91440" y="859168"/>
                    <a:pt x="88900" y="859168"/>
                    <a:pt x="85090" y="859168"/>
                  </a:cubicBezTo>
                  <a:cubicBezTo>
                    <a:pt x="81280" y="859168"/>
                    <a:pt x="77470" y="859168"/>
                    <a:pt x="78740" y="859168"/>
                  </a:cubicBezTo>
                  <a:cubicBezTo>
                    <a:pt x="80010" y="859168"/>
                    <a:pt x="80010" y="859168"/>
                    <a:pt x="81280" y="859168"/>
                  </a:cubicBezTo>
                  <a:lnTo>
                    <a:pt x="85090" y="859168"/>
                  </a:lnTo>
                  <a:lnTo>
                    <a:pt x="81280" y="859168"/>
                  </a:lnTo>
                  <a:lnTo>
                    <a:pt x="81280" y="859168"/>
                  </a:lnTo>
                  <a:lnTo>
                    <a:pt x="83820" y="859168"/>
                  </a:lnTo>
                  <a:lnTo>
                    <a:pt x="82550" y="859168"/>
                  </a:lnTo>
                  <a:lnTo>
                    <a:pt x="87630" y="859168"/>
                  </a:lnTo>
                  <a:lnTo>
                    <a:pt x="82550" y="859168"/>
                  </a:lnTo>
                  <a:cubicBezTo>
                    <a:pt x="81280" y="859168"/>
                    <a:pt x="78740" y="859168"/>
                    <a:pt x="77470" y="859168"/>
                  </a:cubicBezTo>
                  <a:lnTo>
                    <a:pt x="81280" y="859168"/>
                  </a:lnTo>
                  <a:cubicBezTo>
                    <a:pt x="90170" y="859168"/>
                    <a:pt x="88900" y="859168"/>
                    <a:pt x="87630" y="859168"/>
                  </a:cubicBezTo>
                  <a:cubicBezTo>
                    <a:pt x="86360" y="859168"/>
                    <a:pt x="86360" y="859168"/>
                    <a:pt x="85090" y="859168"/>
                  </a:cubicBezTo>
                  <a:lnTo>
                    <a:pt x="90170" y="853440"/>
                  </a:lnTo>
                  <a:cubicBezTo>
                    <a:pt x="88900" y="852170"/>
                    <a:pt x="88900" y="848360"/>
                    <a:pt x="90170" y="845820"/>
                  </a:cubicBezTo>
                  <a:lnTo>
                    <a:pt x="73660" y="845820"/>
                  </a:lnTo>
                  <a:lnTo>
                    <a:pt x="90170" y="845820"/>
                  </a:lnTo>
                  <a:cubicBezTo>
                    <a:pt x="93980" y="825500"/>
                    <a:pt x="95250" y="802640"/>
                    <a:pt x="96520" y="775970"/>
                  </a:cubicBezTo>
                  <a:cubicBezTo>
                    <a:pt x="97790" y="755650"/>
                    <a:pt x="97790" y="734060"/>
                    <a:pt x="100330" y="708660"/>
                  </a:cubicBezTo>
                  <a:lnTo>
                    <a:pt x="87630" y="707390"/>
                  </a:lnTo>
                  <a:cubicBezTo>
                    <a:pt x="86360" y="711200"/>
                    <a:pt x="86360" y="718820"/>
                    <a:pt x="83820" y="728980"/>
                  </a:cubicBezTo>
                  <a:cubicBezTo>
                    <a:pt x="82550" y="734060"/>
                    <a:pt x="82550" y="741680"/>
                    <a:pt x="81280" y="749300"/>
                  </a:cubicBezTo>
                  <a:cubicBezTo>
                    <a:pt x="81280" y="735330"/>
                    <a:pt x="81280" y="718820"/>
                    <a:pt x="78740" y="697230"/>
                  </a:cubicBezTo>
                  <a:cubicBezTo>
                    <a:pt x="83820" y="690880"/>
                    <a:pt x="83820" y="673100"/>
                    <a:pt x="82550" y="635000"/>
                  </a:cubicBezTo>
                  <a:lnTo>
                    <a:pt x="82550" y="624840"/>
                  </a:lnTo>
                  <a:lnTo>
                    <a:pt x="91440" y="627380"/>
                  </a:lnTo>
                  <a:lnTo>
                    <a:pt x="91440" y="617220"/>
                  </a:lnTo>
                  <a:cubicBezTo>
                    <a:pt x="90170" y="586740"/>
                    <a:pt x="87630" y="576580"/>
                    <a:pt x="85090" y="566420"/>
                  </a:cubicBezTo>
                  <a:cubicBezTo>
                    <a:pt x="83820" y="561340"/>
                    <a:pt x="82550" y="554990"/>
                    <a:pt x="81280" y="546100"/>
                  </a:cubicBezTo>
                  <a:cubicBezTo>
                    <a:pt x="82550" y="499110"/>
                    <a:pt x="87630" y="486410"/>
                    <a:pt x="92710" y="476250"/>
                  </a:cubicBezTo>
                  <a:lnTo>
                    <a:pt x="93980" y="473710"/>
                  </a:lnTo>
                  <a:lnTo>
                    <a:pt x="93980" y="471170"/>
                  </a:lnTo>
                  <a:cubicBezTo>
                    <a:pt x="93980" y="441960"/>
                    <a:pt x="93980" y="438150"/>
                    <a:pt x="87630" y="436880"/>
                  </a:cubicBezTo>
                  <a:cubicBezTo>
                    <a:pt x="85090" y="436880"/>
                    <a:pt x="83820" y="436880"/>
                    <a:pt x="82550" y="438150"/>
                  </a:cubicBezTo>
                  <a:lnTo>
                    <a:pt x="82550" y="430530"/>
                  </a:lnTo>
                  <a:cubicBezTo>
                    <a:pt x="85090" y="364490"/>
                    <a:pt x="82550" y="316230"/>
                    <a:pt x="78740" y="242570"/>
                  </a:cubicBezTo>
                  <a:lnTo>
                    <a:pt x="77470" y="229870"/>
                  </a:lnTo>
                  <a:cubicBezTo>
                    <a:pt x="83820" y="229870"/>
                    <a:pt x="83820" y="223520"/>
                    <a:pt x="85090" y="220980"/>
                  </a:cubicBezTo>
                  <a:lnTo>
                    <a:pt x="85090" y="219710"/>
                  </a:lnTo>
                  <a:lnTo>
                    <a:pt x="81280" y="194310"/>
                  </a:lnTo>
                  <a:lnTo>
                    <a:pt x="83820" y="198120"/>
                  </a:lnTo>
                  <a:lnTo>
                    <a:pt x="82550" y="171450"/>
                  </a:lnTo>
                  <a:cubicBezTo>
                    <a:pt x="81280" y="154940"/>
                    <a:pt x="80010" y="151130"/>
                    <a:pt x="77470" y="147320"/>
                  </a:cubicBezTo>
                  <a:cubicBezTo>
                    <a:pt x="76200" y="144780"/>
                    <a:pt x="73660" y="142240"/>
                    <a:pt x="72390" y="111760"/>
                  </a:cubicBezTo>
                  <a:lnTo>
                    <a:pt x="72390" y="109220"/>
                  </a:lnTo>
                  <a:cubicBezTo>
                    <a:pt x="69850" y="102870"/>
                    <a:pt x="71120" y="87630"/>
                    <a:pt x="72390" y="77470"/>
                  </a:cubicBezTo>
                  <a:lnTo>
                    <a:pt x="83820" y="78740"/>
                  </a:lnTo>
                  <a:lnTo>
                    <a:pt x="109220" y="81280"/>
                  </a:lnTo>
                  <a:cubicBezTo>
                    <a:pt x="129540" y="82550"/>
                    <a:pt x="148590" y="81280"/>
                    <a:pt x="163830" y="80010"/>
                  </a:cubicBezTo>
                  <a:lnTo>
                    <a:pt x="163830" y="83820"/>
                  </a:lnTo>
                  <a:lnTo>
                    <a:pt x="168910" y="86360"/>
                  </a:lnTo>
                  <a:lnTo>
                    <a:pt x="217170" y="82550"/>
                  </a:lnTo>
                  <a:cubicBezTo>
                    <a:pt x="261620" y="80010"/>
                    <a:pt x="269240" y="78740"/>
                    <a:pt x="314960" y="73660"/>
                  </a:cubicBezTo>
                  <a:cubicBezTo>
                    <a:pt x="346710" y="76200"/>
                    <a:pt x="377190" y="78740"/>
                    <a:pt x="408940" y="77470"/>
                  </a:cubicBezTo>
                  <a:cubicBezTo>
                    <a:pt x="419100" y="78740"/>
                    <a:pt x="431800" y="80010"/>
                    <a:pt x="448310" y="80010"/>
                  </a:cubicBezTo>
                  <a:lnTo>
                    <a:pt x="448310" y="77470"/>
                  </a:lnTo>
                  <a:lnTo>
                    <a:pt x="450850" y="77470"/>
                  </a:lnTo>
                  <a:cubicBezTo>
                    <a:pt x="452120" y="78740"/>
                    <a:pt x="453390" y="78740"/>
                    <a:pt x="454660" y="80010"/>
                  </a:cubicBezTo>
                  <a:lnTo>
                    <a:pt x="457200" y="80010"/>
                  </a:lnTo>
                  <a:cubicBezTo>
                    <a:pt x="468630" y="77470"/>
                    <a:pt x="481330" y="76200"/>
                    <a:pt x="496570" y="74930"/>
                  </a:cubicBezTo>
                  <a:lnTo>
                    <a:pt x="514350" y="82550"/>
                  </a:lnTo>
                  <a:lnTo>
                    <a:pt x="519430" y="78740"/>
                  </a:lnTo>
                  <a:lnTo>
                    <a:pt x="635000" y="85090"/>
                  </a:lnTo>
                  <a:cubicBezTo>
                    <a:pt x="652780" y="82550"/>
                    <a:pt x="670560" y="81280"/>
                    <a:pt x="687070" y="78740"/>
                  </a:cubicBezTo>
                  <a:cubicBezTo>
                    <a:pt x="712470" y="78740"/>
                    <a:pt x="736600" y="80010"/>
                    <a:pt x="762000" y="80010"/>
                  </a:cubicBezTo>
                  <a:lnTo>
                    <a:pt x="762000" y="85090"/>
                  </a:lnTo>
                  <a:lnTo>
                    <a:pt x="812800" y="81280"/>
                  </a:lnTo>
                  <a:cubicBezTo>
                    <a:pt x="821690" y="81280"/>
                    <a:pt x="830580" y="81280"/>
                    <a:pt x="840740" y="82550"/>
                  </a:cubicBezTo>
                  <a:lnTo>
                    <a:pt x="840740" y="85090"/>
                  </a:lnTo>
                  <a:cubicBezTo>
                    <a:pt x="868761" y="83820"/>
                    <a:pt x="895960" y="85090"/>
                    <a:pt x="928017" y="85090"/>
                  </a:cubicBezTo>
                  <a:lnTo>
                    <a:pt x="950360" y="85090"/>
                  </a:lnTo>
                  <a:lnTo>
                    <a:pt x="941617" y="80010"/>
                  </a:lnTo>
                  <a:cubicBezTo>
                    <a:pt x="947445" y="80010"/>
                    <a:pt x="951331" y="81280"/>
                    <a:pt x="956188" y="81280"/>
                  </a:cubicBezTo>
                  <a:cubicBezTo>
                    <a:pt x="959103" y="81280"/>
                    <a:pt x="962017" y="82550"/>
                    <a:pt x="964931" y="82550"/>
                  </a:cubicBezTo>
                  <a:lnTo>
                    <a:pt x="966874" y="82550"/>
                  </a:lnTo>
                  <a:cubicBezTo>
                    <a:pt x="969788" y="81280"/>
                    <a:pt x="973674" y="80010"/>
                    <a:pt x="975617" y="77470"/>
                  </a:cubicBezTo>
                  <a:lnTo>
                    <a:pt x="975617" y="78740"/>
                  </a:lnTo>
                  <a:cubicBezTo>
                    <a:pt x="997959" y="83820"/>
                    <a:pt x="1013502" y="82550"/>
                    <a:pt x="1026130" y="78740"/>
                  </a:cubicBezTo>
                  <a:lnTo>
                    <a:pt x="1028073" y="78740"/>
                  </a:lnTo>
                  <a:cubicBezTo>
                    <a:pt x="1074701" y="78740"/>
                    <a:pt x="1127158" y="78740"/>
                    <a:pt x="1138815" y="86360"/>
                  </a:cubicBezTo>
                  <a:lnTo>
                    <a:pt x="1140757" y="86360"/>
                  </a:lnTo>
                  <a:cubicBezTo>
                    <a:pt x="1158243" y="86360"/>
                    <a:pt x="1162129" y="86360"/>
                    <a:pt x="1163100" y="80010"/>
                  </a:cubicBezTo>
                  <a:lnTo>
                    <a:pt x="1170871" y="80010"/>
                  </a:lnTo>
                  <a:lnTo>
                    <a:pt x="1183500" y="83820"/>
                  </a:lnTo>
                  <a:lnTo>
                    <a:pt x="1195157" y="78740"/>
                  </a:lnTo>
                  <a:cubicBezTo>
                    <a:pt x="1200985" y="78740"/>
                    <a:pt x="1206814" y="78740"/>
                    <a:pt x="1210700" y="80010"/>
                  </a:cubicBezTo>
                  <a:lnTo>
                    <a:pt x="1210700" y="88900"/>
                  </a:lnTo>
                  <a:cubicBezTo>
                    <a:pt x="1234985" y="91440"/>
                    <a:pt x="1270927" y="90170"/>
                    <a:pt x="1297156" y="88900"/>
                  </a:cubicBezTo>
                  <a:cubicBezTo>
                    <a:pt x="1308813" y="88900"/>
                    <a:pt x="1319498" y="87630"/>
                    <a:pt x="1325327" y="87630"/>
                  </a:cubicBezTo>
                  <a:lnTo>
                    <a:pt x="1325327" y="85090"/>
                  </a:lnTo>
                  <a:lnTo>
                    <a:pt x="1404983" y="85090"/>
                  </a:lnTo>
                  <a:lnTo>
                    <a:pt x="1404983" y="87630"/>
                  </a:lnTo>
                  <a:cubicBezTo>
                    <a:pt x="1407897" y="86360"/>
                    <a:pt x="1410811" y="86360"/>
                    <a:pt x="1412754" y="85090"/>
                  </a:cubicBezTo>
                  <a:lnTo>
                    <a:pt x="1438983" y="85090"/>
                  </a:lnTo>
                  <a:cubicBezTo>
                    <a:pt x="1507953" y="85090"/>
                    <a:pt x="1579838" y="85090"/>
                    <a:pt x="1642980" y="81280"/>
                  </a:cubicBezTo>
                  <a:lnTo>
                    <a:pt x="1646866" y="81280"/>
                  </a:lnTo>
                  <a:cubicBezTo>
                    <a:pt x="1653666" y="81280"/>
                    <a:pt x="1659494" y="80010"/>
                    <a:pt x="1666294" y="80010"/>
                  </a:cubicBezTo>
                  <a:lnTo>
                    <a:pt x="1699322" y="77470"/>
                  </a:lnTo>
                  <a:lnTo>
                    <a:pt x="1692522" y="74930"/>
                  </a:lnTo>
                  <a:lnTo>
                    <a:pt x="1707094" y="74930"/>
                  </a:lnTo>
                  <a:cubicBezTo>
                    <a:pt x="1711951" y="78740"/>
                    <a:pt x="1720693" y="81280"/>
                    <a:pt x="1726522" y="83820"/>
                  </a:cubicBezTo>
                  <a:lnTo>
                    <a:pt x="1727493" y="77470"/>
                  </a:lnTo>
                  <a:lnTo>
                    <a:pt x="1728465" y="82550"/>
                  </a:lnTo>
                  <a:cubicBezTo>
                    <a:pt x="1731379" y="81280"/>
                    <a:pt x="1749836" y="82550"/>
                    <a:pt x="1765379" y="82550"/>
                  </a:cubicBezTo>
                  <a:lnTo>
                    <a:pt x="1810064" y="82550"/>
                  </a:lnTo>
                  <a:lnTo>
                    <a:pt x="1810064" y="78740"/>
                  </a:lnTo>
                  <a:cubicBezTo>
                    <a:pt x="1813950" y="78740"/>
                    <a:pt x="1816864" y="78740"/>
                    <a:pt x="1820749" y="77470"/>
                  </a:cubicBezTo>
                  <a:lnTo>
                    <a:pt x="1821721" y="77470"/>
                  </a:lnTo>
                  <a:cubicBezTo>
                    <a:pt x="1832406" y="76200"/>
                    <a:pt x="1844064" y="74930"/>
                    <a:pt x="1857663" y="73660"/>
                  </a:cubicBezTo>
                  <a:cubicBezTo>
                    <a:pt x="1856692" y="74930"/>
                    <a:pt x="1856692" y="76200"/>
                    <a:pt x="1855720" y="77470"/>
                  </a:cubicBezTo>
                  <a:cubicBezTo>
                    <a:pt x="1854749" y="83820"/>
                    <a:pt x="1860578" y="87630"/>
                    <a:pt x="1863492" y="88900"/>
                  </a:cubicBezTo>
                  <a:lnTo>
                    <a:pt x="1865435" y="88900"/>
                  </a:lnTo>
                  <a:cubicBezTo>
                    <a:pt x="1891663" y="90170"/>
                    <a:pt x="1896520" y="88900"/>
                    <a:pt x="1900406" y="85090"/>
                  </a:cubicBezTo>
                  <a:cubicBezTo>
                    <a:pt x="1901377" y="83820"/>
                    <a:pt x="1903320" y="82550"/>
                    <a:pt x="1925662" y="83820"/>
                  </a:cubicBezTo>
                  <a:lnTo>
                    <a:pt x="1927605" y="83820"/>
                  </a:lnTo>
                  <a:cubicBezTo>
                    <a:pt x="1930520" y="82550"/>
                    <a:pt x="1932462" y="81280"/>
                    <a:pt x="1933434" y="80010"/>
                  </a:cubicBezTo>
                  <a:cubicBezTo>
                    <a:pt x="1958691" y="78740"/>
                    <a:pt x="1967433" y="77470"/>
                    <a:pt x="1974233" y="76200"/>
                  </a:cubicBezTo>
                  <a:lnTo>
                    <a:pt x="1998519" y="78740"/>
                  </a:lnTo>
                  <a:cubicBezTo>
                    <a:pt x="2007261" y="80010"/>
                    <a:pt x="2012118" y="80010"/>
                    <a:pt x="2015033" y="81280"/>
                  </a:cubicBezTo>
                  <a:lnTo>
                    <a:pt x="2015033" y="90170"/>
                  </a:lnTo>
                  <a:lnTo>
                    <a:pt x="2130632" y="92710"/>
                  </a:lnTo>
                  <a:lnTo>
                    <a:pt x="2126746" y="91440"/>
                  </a:lnTo>
                  <a:cubicBezTo>
                    <a:pt x="2134517" y="90170"/>
                    <a:pt x="2150060" y="87630"/>
                    <a:pt x="2160745" y="87630"/>
                  </a:cubicBezTo>
                  <a:cubicBezTo>
                    <a:pt x="2184060" y="85090"/>
                    <a:pt x="2193774" y="83820"/>
                    <a:pt x="2197806" y="81280"/>
                  </a:cubicBezTo>
                  <a:lnTo>
                    <a:pt x="2207966" y="81280"/>
                  </a:lnTo>
                  <a:lnTo>
                    <a:pt x="2210506" y="85090"/>
                  </a:lnTo>
                  <a:lnTo>
                    <a:pt x="2210506" y="63500"/>
                  </a:lnTo>
                  <a:lnTo>
                    <a:pt x="2213046" y="63500"/>
                  </a:lnTo>
                  <a:lnTo>
                    <a:pt x="2211776" y="85090"/>
                  </a:lnTo>
                  <a:lnTo>
                    <a:pt x="2215585" y="83820"/>
                  </a:lnTo>
                  <a:cubicBezTo>
                    <a:pt x="2221935" y="82550"/>
                    <a:pt x="2247335" y="81280"/>
                    <a:pt x="2274006" y="80010"/>
                  </a:cubicBezTo>
                  <a:lnTo>
                    <a:pt x="2274006" y="85090"/>
                  </a:lnTo>
                  <a:cubicBezTo>
                    <a:pt x="2298135" y="86360"/>
                    <a:pt x="2318456" y="85090"/>
                    <a:pt x="2338776" y="82550"/>
                  </a:cubicBezTo>
                  <a:cubicBezTo>
                    <a:pt x="2365446" y="80010"/>
                    <a:pt x="2392116" y="77470"/>
                    <a:pt x="2428946" y="82550"/>
                  </a:cubicBezTo>
                  <a:cubicBezTo>
                    <a:pt x="2437835" y="82550"/>
                    <a:pt x="2450535" y="85090"/>
                    <a:pt x="2463235" y="86360"/>
                  </a:cubicBezTo>
                  <a:cubicBezTo>
                    <a:pt x="2491176" y="90170"/>
                    <a:pt x="2501335" y="91440"/>
                    <a:pt x="2506416" y="86360"/>
                  </a:cubicBezTo>
                  <a:lnTo>
                    <a:pt x="2507685" y="85090"/>
                  </a:lnTo>
                  <a:cubicBezTo>
                    <a:pt x="2515306" y="85090"/>
                    <a:pt x="2522926" y="85090"/>
                    <a:pt x="2531816" y="83820"/>
                  </a:cubicBezTo>
                  <a:cubicBezTo>
                    <a:pt x="2554676" y="82550"/>
                    <a:pt x="2577535" y="81280"/>
                    <a:pt x="2604206" y="85090"/>
                  </a:cubicBezTo>
                  <a:lnTo>
                    <a:pt x="2606746" y="85090"/>
                  </a:lnTo>
                  <a:cubicBezTo>
                    <a:pt x="2608016" y="85090"/>
                    <a:pt x="2609285" y="85090"/>
                    <a:pt x="2609285" y="83820"/>
                  </a:cubicBezTo>
                  <a:lnTo>
                    <a:pt x="2623256" y="86360"/>
                  </a:lnTo>
                  <a:cubicBezTo>
                    <a:pt x="2635956" y="88900"/>
                    <a:pt x="2658816" y="87630"/>
                    <a:pt x="2679135" y="86360"/>
                  </a:cubicBezTo>
                  <a:cubicBezTo>
                    <a:pt x="2689296" y="86360"/>
                    <a:pt x="2700726" y="85090"/>
                    <a:pt x="2707076" y="85090"/>
                  </a:cubicBezTo>
                  <a:lnTo>
                    <a:pt x="2708346" y="90170"/>
                  </a:lnTo>
                  <a:cubicBezTo>
                    <a:pt x="2729935" y="83820"/>
                    <a:pt x="2756606" y="83820"/>
                    <a:pt x="2787085" y="85090"/>
                  </a:cubicBezTo>
                  <a:cubicBezTo>
                    <a:pt x="2811216" y="86360"/>
                    <a:pt x="2839156" y="86360"/>
                    <a:pt x="2868365" y="83820"/>
                  </a:cubicBezTo>
                  <a:lnTo>
                    <a:pt x="2864556" y="87630"/>
                  </a:lnTo>
                  <a:lnTo>
                    <a:pt x="2887415" y="85090"/>
                  </a:lnTo>
                  <a:cubicBezTo>
                    <a:pt x="2889956" y="85090"/>
                    <a:pt x="2892496" y="85090"/>
                    <a:pt x="2896306" y="83820"/>
                  </a:cubicBezTo>
                  <a:lnTo>
                    <a:pt x="2897576" y="90170"/>
                  </a:lnTo>
                  <a:cubicBezTo>
                    <a:pt x="2914085" y="88900"/>
                    <a:pt x="2930596" y="87630"/>
                    <a:pt x="2952185" y="88900"/>
                  </a:cubicBezTo>
                  <a:lnTo>
                    <a:pt x="2955996" y="88900"/>
                  </a:lnTo>
                  <a:lnTo>
                    <a:pt x="2966156" y="90170"/>
                  </a:lnTo>
                  <a:lnTo>
                    <a:pt x="2966156" y="109220"/>
                  </a:lnTo>
                  <a:lnTo>
                    <a:pt x="2978856" y="109220"/>
                  </a:lnTo>
                  <a:lnTo>
                    <a:pt x="2978856" y="115570"/>
                  </a:lnTo>
                  <a:cubicBezTo>
                    <a:pt x="2977585" y="129540"/>
                    <a:pt x="2976315" y="138430"/>
                    <a:pt x="2973776" y="148590"/>
                  </a:cubicBezTo>
                  <a:lnTo>
                    <a:pt x="2973776" y="151130"/>
                  </a:lnTo>
                  <a:cubicBezTo>
                    <a:pt x="2968696" y="176530"/>
                    <a:pt x="2964885" y="201930"/>
                    <a:pt x="2966156" y="271780"/>
                  </a:cubicBezTo>
                  <a:lnTo>
                    <a:pt x="2969965" y="271780"/>
                  </a:lnTo>
                  <a:cubicBezTo>
                    <a:pt x="2968696" y="293370"/>
                    <a:pt x="2967426" y="311150"/>
                    <a:pt x="2964885" y="321310"/>
                  </a:cubicBezTo>
                  <a:cubicBezTo>
                    <a:pt x="2964885" y="369570"/>
                    <a:pt x="2966156" y="372110"/>
                    <a:pt x="2972506" y="372110"/>
                  </a:cubicBezTo>
                  <a:cubicBezTo>
                    <a:pt x="2972506" y="384810"/>
                    <a:pt x="2973776" y="394970"/>
                    <a:pt x="2976315" y="407670"/>
                  </a:cubicBezTo>
                  <a:cubicBezTo>
                    <a:pt x="2977585" y="417830"/>
                    <a:pt x="2980126" y="429260"/>
                    <a:pt x="2980126" y="443230"/>
                  </a:cubicBezTo>
                  <a:lnTo>
                    <a:pt x="2975046" y="443230"/>
                  </a:lnTo>
                  <a:lnTo>
                    <a:pt x="2975046" y="449580"/>
                  </a:lnTo>
                  <a:cubicBezTo>
                    <a:pt x="2972506" y="513080"/>
                    <a:pt x="2976315" y="520700"/>
                    <a:pt x="2980126" y="528320"/>
                  </a:cubicBezTo>
                  <a:cubicBezTo>
                    <a:pt x="2981396" y="530860"/>
                    <a:pt x="2982665" y="534670"/>
                    <a:pt x="2983935" y="544830"/>
                  </a:cubicBezTo>
                  <a:lnTo>
                    <a:pt x="2975046" y="546100"/>
                  </a:lnTo>
                  <a:close/>
                  <a:moveTo>
                    <a:pt x="2978856" y="756920"/>
                  </a:moveTo>
                  <a:lnTo>
                    <a:pt x="2976315" y="751840"/>
                  </a:lnTo>
                  <a:lnTo>
                    <a:pt x="2977585" y="745490"/>
                  </a:lnTo>
                  <a:cubicBezTo>
                    <a:pt x="2978856" y="750570"/>
                    <a:pt x="2978856" y="754380"/>
                    <a:pt x="2978856" y="756920"/>
                  </a:cubicBezTo>
                  <a:close/>
                  <a:moveTo>
                    <a:pt x="73660" y="963930"/>
                  </a:moveTo>
                  <a:lnTo>
                    <a:pt x="76200" y="969010"/>
                  </a:lnTo>
                  <a:lnTo>
                    <a:pt x="74930" y="975360"/>
                  </a:lnTo>
                  <a:cubicBezTo>
                    <a:pt x="73660" y="971550"/>
                    <a:pt x="73660" y="967740"/>
                    <a:pt x="73660" y="963930"/>
                  </a:cubicBezTo>
                  <a:close/>
                  <a:moveTo>
                    <a:pt x="3014415" y="628650"/>
                  </a:moveTo>
                  <a:lnTo>
                    <a:pt x="3014415" y="619760"/>
                  </a:lnTo>
                  <a:cubicBezTo>
                    <a:pt x="3014415" y="623570"/>
                    <a:pt x="3015685" y="626110"/>
                    <a:pt x="3015685" y="628650"/>
                  </a:cubicBezTo>
                  <a:lnTo>
                    <a:pt x="3014415" y="628650"/>
                  </a:lnTo>
                  <a:close/>
                  <a:moveTo>
                    <a:pt x="3043626" y="859168"/>
                  </a:moveTo>
                  <a:lnTo>
                    <a:pt x="3039815" y="859168"/>
                  </a:lnTo>
                  <a:cubicBezTo>
                    <a:pt x="3041085" y="859168"/>
                    <a:pt x="3042356" y="859168"/>
                    <a:pt x="3043626" y="859168"/>
                  </a:cubicBezTo>
                  <a:close/>
                </a:path>
              </a:pathLst>
            </a:custGeom>
            <a:solidFill>
              <a:srgbClr val="AD9472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9919997" y="6454349"/>
            <a:ext cx="2511570" cy="3348760"/>
          </a:xfrm>
          <a:custGeom>
            <a:avLst/>
            <a:gdLst/>
            <a:ahLst/>
            <a:cxnLst/>
            <a:rect l="l" t="t" r="r" b="b"/>
            <a:pathLst>
              <a:path w="2511570" h="3348760">
                <a:moveTo>
                  <a:pt x="0" y="0"/>
                </a:moveTo>
                <a:lnTo>
                  <a:pt x="2511570" y="0"/>
                </a:lnTo>
                <a:lnTo>
                  <a:pt x="2511570" y="3348759"/>
                </a:lnTo>
                <a:lnTo>
                  <a:pt x="0" y="33487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006925" y="3023141"/>
            <a:ext cx="6545625" cy="5105588"/>
          </a:xfrm>
          <a:custGeom>
            <a:avLst/>
            <a:gdLst/>
            <a:ahLst/>
            <a:cxnLst/>
            <a:rect l="l" t="t" r="r" b="b"/>
            <a:pathLst>
              <a:path w="6545625" h="5105588">
                <a:moveTo>
                  <a:pt x="0" y="0"/>
                </a:moveTo>
                <a:lnTo>
                  <a:pt x="6545625" y="0"/>
                </a:lnTo>
                <a:lnTo>
                  <a:pt x="6545625" y="5105588"/>
                </a:lnTo>
                <a:lnTo>
                  <a:pt x="0" y="51055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8700" y="6793254"/>
            <a:ext cx="2148862" cy="3009854"/>
          </a:xfrm>
          <a:custGeom>
            <a:avLst/>
            <a:gdLst/>
            <a:ahLst/>
            <a:cxnLst/>
            <a:rect l="l" t="t" r="r" b="b"/>
            <a:pathLst>
              <a:path w="2148862" h="3009854">
                <a:moveTo>
                  <a:pt x="0" y="0"/>
                </a:moveTo>
                <a:lnTo>
                  <a:pt x="2148862" y="0"/>
                </a:lnTo>
                <a:lnTo>
                  <a:pt x="2148862" y="3009854"/>
                </a:lnTo>
                <a:lnTo>
                  <a:pt x="0" y="30098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88401" y="2940383"/>
            <a:ext cx="6545625" cy="5105588"/>
          </a:xfrm>
          <a:custGeom>
            <a:avLst/>
            <a:gdLst/>
            <a:ahLst/>
            <a:cxnLst/>
            <a:rect l="l" t="t" r="r" b="b"/>
            <a:pathLst>
              <a:path w="6545625" h="5105588">
                <a:moveTo>
                  <a:pt x="0" y="0"/>
                </a:moveTo>
                <a:lnTo>
                  <a:pt x="6545625" y="0"/>
                </a:lnTo>
                <a:lnTo>
                  <a:pt x="6545625" y="5105588"/>
                </a:lnTo>
                <a:lnTo>
                  <a:pt x="0" y="51055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593284" y="3155453"/>
            <a:ext cx="5934642" cy="3131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0"/>
              </a:lnSpc>
            </a:pPr>
            <a:r>
              <a:rPr lang="en-US" sz="3200" i="1" spc="160">
                <a:solidFill>
                  <a:srgbClr val="000000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Historians often talk about years as being BC or AD, or sometimes, they use BCE and CE . This is another way of dividing time.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24585" y="890176"/>
            <a:ext cx="15190824" cy="1757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80"/>
              </a:lnSpc>
            </a:pPr>
            <a:r>
              <a:rPr lang="en-US" sz="5600" i="1" spc="280">
                <a:solidFill>
                  <a:srgbClr val="EFEBE0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What is BC and AD?</a:t>
            </a:r>
          </a:p>
          <a:p>
            <a:pPr algn="l">
              <a:lnSpc>
                <a:spcPts val="7280"/>
              </a:lnSpc>
            </a:pPr>
            <a:r>
              <a:rPr lang="en-US" sz="5600" i="1" spc="280">
                <a:solidFill>
                  <a:srgbClr val="EFEBE0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What about BCE and CE?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449262" y="3679328"/>
            <a:ext cx="6252375" cy="2083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0"/>
              </a:lnSpc>
            </a:pPr>
            <a:r>
              <a:rPr lang="en-US" sz="3200" spc="160">
                <a:solidFill>
                  <a:srgbClr val="000000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This is a way of making large amounts of time easier to think about when learning history.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4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976" y="0"/>
            <a:ext cx="18260774" cy="10133995"/>
            <a:chOff x="0" y="0"/>
            <a:chExt cx="3093990" cy="1717040"/>
          </a:xfrm>
        </p:grpSpPr>
        <p:sp>
          <p:nvSpPr>
            <p:cNvPr id="3" name="Freeform 3"/>
            <p:cNvSpPr/>
            <p:nvPr/>
          </p:nvSpPr>
          <p:spPr>
            <a:xfrm>
              <a:off x="0" y="-2540"/>
              <a:ext cx="3093990" cy="1719580"/>
            </a:xfrm>
            <a:custGeom>
              <a:avLst/>
              <a:gdLst/>
              <a:ahLst/>
              <a:cxnLst/>
              <a:rect l="l" t="t" r="r" b="b"/>
              <a:pathLst>
                <a:path w="3093990" h="1719580">
                  <a:moveTo>
                    <a:pt x="3091450" y="859168"/>
                  </a:moveTo>
                  <a:lnTo>
                    <a:pt x="3093990" y="859168"/>
                  </a:lnTo>
                  <a:lnTo>
                    <a:pt x="3087640" y="859168"/>
                  </a:lnTo>
                  <a:lnTo>
                    <a:pt x="3087640" y="859168"/>
                  </a:lnTo>
                  <a:cubicBezTo>
                    <a:pt x="3087640" y="859168"/>
                    <a:pt x="3086370" y="859168"/>
                    <a:pt x="3085100" y="859168"/>
                  </a:cubicBezTo>
                  <a:lnTo>
                    <a:pt x="3085100" y="859168"/>
                  </a:lnTo>
                  <a:lnTo>
                    <a:pt x="3083830" y="859168"/>
                  </a:lnTo>
                  <a:cubicBezTo>
                    <a:pt x="3082560" y="859168"/>
                    <a:pt x="3078750" y="859168"/>
                    <a:pt x="3077480" y="859168"/>
                  </a:cubicBezTo>
                  <a:cubicBezTo>
                    <a:pt x="3077480" y="859168"/>
                    <a:pt x="3078750" y="859168"/>
                    <a:pt x="3080020" y="859168"/>
                  </a:cubicBezTo>
                  <a:cubicBezTo>
                    <a:pt x="3080020" y="859168"/>
                    <a:pt x="3081290" y="859168"/>
                    <a:pt x="3081290" y="859168"/>
                  </a:cubicBezTo>
                  <a:lnTo>
                    <a:pt x="3085100" y="859168"/>
                  </a:lnTo>
                  <a:lnTo>
                    <a:pt x="3085100" y="847090"/>
                  </a:lnTo>
                  <a:lnTo>
                    <a:pt x="3088910" y="847090"/>
                  </a:lnTo>
                  <a:lnTo>
                    <a:pt x="3088910" y="816610"/>
                  </a:lnTo>
                  <a:cubicBezTo>
                    <a:pt x="3091450" y="781050"/>
                    <a:pt x="3093990" y="726440"/>
                    <a:pt x="3091450" y="692150"/>
                  </a:cubicBezTo>
                  <a:cubicBezTo>
                    <a:pt x="3092720" y="674370"/>
                    <a:pt x="3090180" y="652780"/>
                    <a:pt x="3088910" y="641350"/>
                  </a:cubicBezTo>
                  <a:lnTo>
                    <a:pt x="3090180" y="641350"/>
                  </a:lnTo>
                  <a:lnTo>
                    <a:pt x="3086370" y="542290"/>
                  </a:lnTo>
                  <a:lnTo>
                    <a:pt x="3087640" y="541020"/>
                  </a:lnTo>
                  <a:lnTo>
                    <a:pt x="3087640" y="537210"/>
                  </a:lnTo>
                  <a:cubicBezTo>
                    <a:pt x="3087640" y="502920"/>
                    <a:pt x="3086370" y="468630"/>
                    <a:pt x="3086370" y="431800"/>
                  </a:cubicBezTo>
                  <a:cubicBezTo>
                    <a:pt x="3083830" y="361950"/>
                    <a:pt x="3082560" y="290830"/>
                    <a:pt x="3088910" y="213360"/>
                  </a:cubicBezTo>
                  <a:lnTo>
                    <a:pt x="3088910" y="207010"/>
                  </a:lnTo>
                  <a:cubicBezTo>
                    <a:pt x="3087640" y="191770"/>
                    <a:pt x="3087640" y="176530"/>
                    <a:pt x="3087640" y="158750"/>
                  </a:cubicBezTo>
                  <a:lnTo>
                    <a:pt x="3087640" y="80010"/>
                  </a:lnTo>
                  <a:lnTo>
                    <a:pt x="3092720" y="59690"/>
                  </a:lnTo>
                  <a:lnTo>
                    <a:pt x="3092720" y="8890"/>
                  </a:lnTo>
                  <a:lnTo>
                    <a:pt x="3086370" y="8890"/>
                  </a:lnTo>
                  <a:cubicBezTo>
                    <a:pt x="3048270" y="8890"/>
                    <a:pt x="2992390" y="7620"/>
                    <a:pt x="2977150" y="7620"/>
                  </a:cubicBezTo>
                  <a:cubicBezTo>
                    <a:pt x="2949210" y="7620"/>
                    <a:pt x="2933970" y="7620"/>
                    <a:pt x="2926350" y="8890"/>
                  </a:cubicBezTo>
                  <a:cubicBezTo>
                    <a:pt x="2893330" y="0"/>
                    <a:pt x="2814590" y="1270"/>
                    <a:pt x="2738390" y="3810"/>
                  </a:cubicBezTo>
                  <a:cubicBezTo>
                    <a:pt x="2700290" y="5080"/>
                    <a:pt x="2663460" y="5080"/>
                    <a:pt x="2638060" y="3810"/>
                  </a:cubicBezTo>
                  <a:lnTo>
                    <a:pt x="2634250" y="3810"/>
                  </a:lnTo>
                  <a:lnTo>
                    <a:pt x="2631710" y="10160"/>
                  </a:lnTo>
                  <a:cubicBezTo>
                    <a:pt x="2580910" y="10160"/>
                    <a:pt x="2531380" y="11430"/>
                    <a:pt x="2466610" y="13970"/>
                  </a:cubicBezTo>
                  <a:lnTo>
                    <a:pt x="2455180" y="13970"/>
                  </a:lnTo>
                  <a:lnTo>
                    <a:pt x="2456450" y="16510"/>
                  </a:lnTo>
                  <a:lnTo>
                    <a:pt x="2423430" y="16510"/>
                  </a:lnTo>
                  <a:lnTo>
                    <a:pt x="2423430" y="21590"/>
                  </a:lnTo>
                  <a:cubicBezTo>
                    <a:pt x="2400570" y="21590"/>
                    <a:pt x="2376440" y="20320"/>
                    <a:pt x="2349770" y="19050"/>
                  </a:cubicBezTo>
                  <a:cubicBezTo>
                    <a:pt x="2326910" y="17780"/>
                    <a:pt x="2304050" y="17780"/>
                    <a:pt x="2281190" y="16510"/>
                  </a:cubicBezTo>
                  <a:lnTo>
                    <a:pt x="2281190" y="15240"/>
                  </a:lnTo>
                  <a:cubicBezTo>
                    <a:pt x="2273570" y="13970"/>
                    <a:pt x="2264680" y="13970"/>
                    <a:pt x="2257060" y="12700"/>
                  </a:cubicBezTo>
                  <a:lnTo>
                    <a:pt x="2255790" y="44450"/>
                  </a:lnTo>
                  <a:lnTo>
                    <a:pt x="2251980" y="44450"/>
                  </a:lnTo>
                  <a:lnTo>
                    <a:pt x="2251980" y="13970"/>
                  </a:lnTo>
                  <a:cubicBezTo>
                    <a:pt x="2210106" y="10160"/>
                    <a:pt x="2169045" y="12700"/>
                    <a:pt x="2128987" y="15240"/>
                  </a:cubicBezTo>
                  <a:cubicBezTo>
                    <a:pt x="2087926" y="17780"/>
                    <a:pt x="2048869" y="20320"/>
                    <a:pt x="2012816" y="16510"/>
                  </a:cubicBezTo>
                  <a:cubicBezTo>
                    <a:pt x="1995791" y="17780"/>
                    <a:pt x="1982772" y="17780"/>
                    <a:pt x="1971756" y="16510"/>
                  </a:cubicBezTo>
                  <a:lnTo>
                    <a:pt x="1971756" y="15240"/>
                  </a:lnTo>
                  <a:lnTo>
                    <a:pt x="1937706" y="12700"/>
                  </a:lnTo>
                  <a:lnTo>
                    <a:pt x="1937706" y="16510"/>
                  </a:lnTo>
                  <a:cubicBezTo>
                    <a:pt x="1926689" y="16510"/>
                    <a:pt x="1914672" y="17780"/>
                    <a:pt x="1901653" y="17780"/>
                  </a:cubicBezTo>
                  <a:lnTo>
                    <a:pt x="1893641" y="12700"/>
                  </a:lnTo>
                  <a:lnTo>
                    <a:pt x="1888634" y="12700"/>
                  </a:lnTo>
                  <a:cubicBezTo>
                    <a:pt x="1875614" y="11430"/>
                    <a:pt x="1869606" y="11430"/>
                    <a:pt x="1867603" y="19050"/>
                  </a:cubicBezTo>
                  <a:lnTo>
                    <a:pt x="1867603" y="21590"/>
                  </a:lnTo>
                  <a:cubicBezTo>
                    <a:pt x="1862595" y="22860"/>
                    <a:pt x="1857588" y="22860"/>
                    <a:pt x="1853582" y="24130"/>
                  </a:cubicBezTo>
                  <a:cubicBezTo>
                    <a:pt x="1843567" y="19050"/>
                    <a:pt x="1830548" y="20320"/>
                    <a:pt x="1815526" y="20320"/>
                  </a:cubicBezTo>
                  <a:cubicBezTo>
                    <a:pt x="1800504" y="21590"/>
                    <a:pt x="1784481" y="21590"/>
                    <a:pt x="1773464" y="16510"/>
                  </a:cubicBezTo>
                  <a:lnTo>
                    <a:pt x="1772463" y="15240"/>
                  </a:lnTo>
                  <a:lnTo>
                    <a:pt x="1770460" y="15240"/>
                  </a:lnTo>
                  <a:cubicBezTo>
                    <a:pt x="1765453" y="16510"/>
                    <a:pt x="1745423" y="17780"/>
                    <a:pt x="1726395" y="19050"/>
                  </a:cubicBezTo>
                  <a:cubicBezTo>
                    <a:pt x="1708369" y="20320"/>
                    <a:pt x="1688339" y="21590"/>
                    <a:pt x="1672316" y="22860"/>
                  </a:cubicBezTo>
                  <a:cubicBezTo>
                    <a:pt x="1669311" y="20320"/>
                    <a:pt x="1663303" y="19050"/>
                    <a:pt x="1656292" y="19050"/>
                  </a:cubicBezTo>
                  <a:cubicBezTo>
                    <a:pt x="1633258" y="20320"/>
                    <a:pt x="1607220" y="21590"/>
                    <a:pt x="1575173" y="21590"/>
                  </a:cubicBezTo>
                  <a:lnTo>
                    <a:pt x="1574172" y="20320"/>
                  </a:lnTo>
                  <a:lnTo>
                    <a:pt x="1569164" y="21590"/>
                  </a:lnTo>
                  <a:cubicBezTo>
                    <a:pt x="1548133" y="21590"/>
                    <a:pt x="1527102" y="20320"/>
                    <a:pt x="1506072" y="20320"/>
                  </a:cubicBezTo>
                  <a:lnTo>
                    <a:pt x="1506072" y="17780"/>
                  </a:lnTo>
                  <a:cubicBezTo>
                    <a:pt x="1500063" y="19050"/>
                    <a:pt x="1494054" y="19050"/>
                    <a:pt x="1489047" y="20320"/>
                  </a:cubicBezTo>
                  <a:lnTo>
                    <a:pt x="1481035" y="20320"/>
                  </a:lnTo>
                  <a:cubicBezTo>
                    <a:pt x="1431963" y="19050"/>
                    <a:pt x="1380888" y="17780"/>
                    <a:pt x="1328811" y="17780"/>
                  </a:cubicBezTo>
                  <a:lnTo>
                    <a:pt x="1326808" y="17780"/>
                  </a:lnTo>
                  <a:lnTo>
                    <a:pt x="1323804" y="22860"/>
                  </a:lnTo>
                  <a:lnTo>
                    <a:pt x="1323804" y="27940"/>
                  </a:lnTo>
                  <a:lnTo>
                    <a:pt x="1321801" y="27940"/>
                  </a:lnTo>
                  <a:lnTo>
                    <a:pt x="1259710" y="16510"/>
                  </a:lnTo>
                  <a:cubicBezTo>
                    <a:pt x="1250697" y="16510"/>
                    <a:pt x="1245689" y="19050"/>
                    <a:pt x="1239680" y="20320"/>
                  </a:cubicBezTo>
                  <a:cubicBezTo>
                    <a:pt x="1230667" y="22860"/>
                    <a:pt x="1222655" y="26670"/>
                    <a:pt x="1196617" y="21590"/>
                  </a:cubicBezTo>
                  <a:lnTo>
                    <a:pt x="1196617" y="24130"/>
                  </a:lnTo>
                  <a:lnTo>
                    <a:pt x="1133524" y="24130"/>
                  </a:lnTo>
                  <a:cubicBezTo>
                    <a:pt x="1060417" y="24130"/>
                    <a:pt x="976294" y="24130"/>
                    <a:pt x="911198" y="19050"/>
                  </a:cubicBezTo>
                  <a:lnTo>
                    <a:pt x="884158" y="17780"/>
                  </a:lnTo>
                  <a:lnTo>
                    <a:pt x="895174" y="24130"/>
                  </a:lnTo>
                  <a:lnTo>
                    <a:pt x="889165" y="24130"/>
                  </a:lnTo>
                  <a:cubicBezTo>
                    <a:pt x="863127" y="21590"/>
                    <a:pt x="848360" y="20320"/>
                    <a:pt x="840740" y="24130"/>
                  </a:cubicBezTo>
                  <a:lnTo>
                    <a:pt x="840740" y="21590"/>
                  </a:lnTo>
                  <a:cubicBezTo>
                    <a:pt x="839470" y="21590"/>
                    <a:pt x="839470" y="21590"/>
                    <a:pt x="838200" y="22860"/>
                  </a:cubicBezTo>
                  <a:cubicBezTo>
                    <a:pt x="836930" y="22860"/>
                    <a:pt x="835660" y="21590"/>
                    <a:pt x="833120" y="21590"/>
                  </a:cubicBezTo>
                  <a:lnTo>
                    <a:pt x="833120" y="15240"/>
                  </a:lnTo>
                  <a:cubicBezTo>
                    <a:pt x="797560" y="16510"/>
                    <a:pt x="768350" y="16510"/>
                    <a:pt x="742950" y="15240"/>
                  </a:cubicBezTo>
                  <a:cubicBezTo>
                    <a:pt x="713740" y="13970"/>
                    <a:pt x="687070" y="13970"/>
                    <a:pt x="659130" y="16510"/>
                  </a:cubicBezTo>
                  <a:cubicBezTo>
                    <a:pt x="657860" y="15240"/>
                    <a:pt x="656590" y="12700"/>
                    <a:pt x="652780" y="11430"/>
                  </a:cubicBezTo>
                  <a:lnTo>
                    <a:pt x="650240" y="11430"/>
                  </a:lnTo>
                  <a:cubicBezTo>
                    <a:pt x="646430" y="11430"/>
                    <a:pt x="643890" y="12700"/>
                    <a:pt x="641350" y="12700"/>
                  </a:cubicBezTo>
                  <a:lnTo>
                    <a:pt x="641350" y="7620"/>
                  </a:lnTo>
                  <a:cubicBezTo>
                    <a:pt x="572770" y="7620"/>
                    <a:pt x="551180" y="15240"/>
                    <a:pt x="541020" y="21590"/>
                  </a:cubicBezTo>
                  <a:cubicBezTo>
                    <a:pt x="486410" y="20320"/>
                    <a:pt x="438150" y="19050"/>
                    <a:pt x="391160" y="15240"/>
                  </a:cubicBezTo>
                  <a:lnTo>
                    <a:pt x="391160" y="20320"/>
                  </a:lnTo>
                  <a:lnTo>
                    <a:pt x="373380" y="20320"/>
                  </a:lnTo>
                  <a:lnTo>
                    <a:pt x="373380" y="22860"/>
                  </a:lnTo>
                  <a:lnTo>
                    <a:pt x="298450" y="22860"/>
                  </a:lnTo>
                  <a:lnTo>
                    <a:pt x="251460" y="19050"/>
                  </a:lnTo>
                  <a:lnTo>
                    <a:pt x="250190" y="19050"/>
                  </a:lnTo>
                  <a:cubicBezTo>
                    <a:pt x="240030" y="22860"/>
                    <a:pt x="205740" y="22860"/>
                    <a:pt x="173990" y="22860"/>
                  </a:cubicBezTo>
                  <a:cubicBezTo>
                    <a:pt x="146050" y="22860"/>
                    <a:pt x="120650" y="22860"/>
                    <a:pt x="107950" y="25400"/>
                  </a:cubicBezTo>
                  <a:lnTo>
                    <a:pt x="100330" y="27940"/>
                  </a:lnTo>
                  <a:lnTo>
                    <a:pt x="45720" y="27940"/>
                  </a:lnTo>
                  <a:lnTo>
                    <a:pt x="45720" y="34290"/>
                  </a:lnTo>
                  <a:lnTo>
                    <a:pt x="29210" y="34290"/>
                  </a:lnTo>
                  <a:lnTo>
                    <a:pt x="29210" y="40640"/>
                  </a:lnTo>
                  <a:cubicBezTo>
                    <a:pt x="29210" y="50800"/>
                    <a:pt x="29210" y="62230"/>
                    <a:pt x="27940" y="76200"/>
                  </a:cubicBezTo>
                  <a:lnTo>
                    <a:pt x="27940" y="87630"/>
                  </a:lnTo>
                  <a:cubicBezTo>
                    <a:pt x="27940" y="97790"/>
                    <a:pt x="27940" y="105410"/>
                    <a:pt x="26670" y="114300"/>
                  </a:cubicBezTo>
                  <a:lnTo>
                    <a:pt x="25400" y="130810"/>
                  </a:lnTo>
                  <a:cubicBezTo>
                    <a:pt x="21590" y="194310"/>
                    <a:pt x="22860" y="208280"/>
                    <a:pt x="22860" y="222250"/>
                  </a:cubicBezTo>
                  <a:cubicBezTo>
                    <a:pt x="24130" y="236220"/>
                    <a:pt x="24130" y="248920"/>
                    <a:pt x="20320" y="311150"/>
                  </a:cubicBezTo>
                  <a:lnTo>
                    <a:pt x="19050" y="328930"/>
                  </a:lnTo>
                  <a:lnTo>
                    <a:pt x="30480" y="316230"/>
                  </a:lnTo>
                  <a:cubicBezTo>
                    <a:pt x="31750" y="328930"/>
                    <a:pt x="29210" y="356870"/>
                    <a:pt x="27940" y="378460"/>
                  </a:cubicBezTo>
                  <a:cubicBezTo>
                    <a:pt x="26670" y="412750"/>
                    <a:pt x="22860" y="450850"/>
                    <a:pt x="25400" y="485140"/>
                  </a:cubicBezTo>
                  <a:lnTo>
                    <a:pt x="16510" y="457200"/>
                  </a:lnTo>
                  <a:lnTo>
                    <a:pt x="17780" y="504190"/>
                  </a:lnTo>
                  <a:cubicBezTo>
                    <a:pt x="17780" y="519430"/>
                    <a:pt x="19050" y="535940"/>
                    <a:pt x="19050" y="552450"/>
                  </a:cubicBezTo>
                  <a:cubicBezTo>
                    <a:pt x="16510" y="565150"/>
                    <a:pt x="13970" y="577850"/>
                    <a:pt x="12700" y="588010"/>
                  </a:cubicBezTo>
                  <a:lnTo>
                    <a:pt x="7620" y="588010"/>
                  </a:lnTo>
                  <a:cubicBezTo>
                    <a:pt x="3810" y="640080"/>
                    <a:pt x="5080" y="643890"/>
                    <a:pt x="8890" y="647700"/>
                  </a:cubicBezTo>
                  <a:cubicBezTo>
                    <a:pt x="10160" y="648970"/>
                    <a:pt x="12700" y="650240"/>
                    <a:pt x="13970" y="650240"/>
                  </a:cubicBezTo>
                  <a:cubicBezTo>
                    <a:pt x="15240" y="652780"/>
                    <a:pt x="16510" y="659130"/>
                    <a:pt x="16510" y="675640"/>
                  </a:cubicBezTo>
                  <a:cubicBezTo>
                    <a:pt x="15240" y="675640"/>
                    <a:pt x="13970" y="675640"/>
                    <a:pt x="11430" y="676910"/>
                  </a:cubicBezTo>
                  <a:cubicBezTo>
                    <a:pt x="6350" y="679450"/>
                    <a:pt x="5080" y="685800"/>
                    <a:pt x="5080" y="712470"/>
                  </a:cubicBezTo>
                  <a:cubicBezTo>
                    <a:pt x="3810" y="722630"/>
                    <a:pt x="5080" y="748030"/>
                    <a:pt x="7620" y="779780"/>
                  </a:cubicBezTo>
                  <a:cubicBezTo>
                    <a:pt x="8890" y="800100"/>
                    <a:pt x="10160" y="822960"/>
                    <a:pt x="11430" y="845820"/>
                  </a:cubicBezTo>
                  <a:lnTo>
                    <a:pt x="38100" y="845820"/>
                  </a:lnTo>
                  <a:lnTo>
                    <a:pt x="11430" y="845820"/>
                  </a:lnTo>
                  <a:lnTo>
                    <a:pt x="11430" y="857250"/>
                  </a:lnTo>
                  <a:cubicBezTo>
                    <a:pt x="7620" y="859168"/>
                    <a:pt x="6350" y="859168"/>
                    <a:pt x="6350" y="859168"/>
                  </a:cubicBezTo>
                  <a:lnTo>
                    <a:pt x="10160" y="859168"/>
                  </a:lnTo>
                  <a:lnTo>
                    <a:pt x="10160" y="859168"/>
                  </a:lnTo>
                  <a:lnTo>
                    <a:pt x="19050" y="859168"/>
                  </a:lnTo>
                  <a:lnTo>
                    <a:pt x="19050" y="859168"/>
                  </a:lnTo>
                  <a:lnTo>
                    <a:pt x="12700" y="859168"/>
                  </a:lnTo>
                  <a:lnTo>
                    <a:pt x="16510" y="859168"/>
                  </a:lnTo>
                  <a:lnTo>
                    <a:pt x="16510" y="859168"/>
                  </a:lnTo>
                  <a:cubicBezTo>
                    <a:pt x="13970" y="859168"/>
                    <a:pt x="10160" y="859168"/>
                    <a:pt x="16510" y="859168"/>
                  </a:cubicBezTo>
                  <a:cubicBezTo>
                    <a:pt x="16510" y="859168"/>
                    <a:pt x="16510" y="859168"/>
                    <a:pt x="15240" y="859168"/>
                  </a:cubicBezTo>
                  <a:lnTo>
                    <a:pt x="12700" y="859168"/>
                  </a:lnTo>
                  <a:lnTo>
                    <a:pt x="12700" y="859168"/>
                  </a:lnTo>
                  <a:cubicBezTo>
                    <a:pt x="13970" y="859168"/>
                    <a:pt x="13970" y="859168"/>
                    <a:pt x="15240" y="859168"/>
                  </a:cubicBezTo>
                  <a:cubicBezTo>
                    <a:pt x="16510" y="859168"/>
                    <a:pt x="19050" y="859168"/>
                    <a:pt x="21590" y="859168"/>
                  </a:cubicBezTo>
                  <a:cubicBezTo>
                    <a:pt x="21590" y="859168"/>
                    <a:pt x="20320" y="859168"/>
                    <a:pt x="20320" y="859168"/>
                  </a:cubicBezTo>
                  <a:cubicBezTo>
                    <a:pt x="20320" y="859168"/>
                    <a:pt x="19050" y="859168"/>
                    <a:pt x="19050" y="859168"/>
                  </a:cubicBezTo>
                  <a:lnTo>
                    <a:pt x="21590" y="859168"/>
                  </a:lnTo>
                  <a:lnTo>
                    <a:pt x="21590" y="859168"/>
                  </a:lnTo>
                  <a:cubicBezTo>
                    <a:pt x="15240" y="859168"/>
                    <a:pt x="17780" y="859168"/>
                    <a:pt x="20320" y="859168"/>
                  </a:cubicBezTo>
                  <a:cubicBezTo>
                    <a:pt x="21590" y="859168"/>
                    <a:pt x="24130" y="859168"/>
                    <a:pt x="20320" y="859168"/>
                  </a:cubicBezTo>
                  <a:lnTo>
                    <a:pt x="16510" y="859168"/>
                  </a:lnTo>
                  <a:lnTo>
                    <a:pt x="17780" y="859168"/>
                  </a:lnTo>
                  <a:lnTo>
                    <a:pt x="11430" y="859168"/>
                  </a:lnTo>
                  <a:cubicBezTo>
                    <a:pt x="11430" y="859168"/>
                    <a:pt x="10160" y="859168"/>
                    <a:pt x="10160" y="859168"/>
                  </a:cubicBezTo>
                  <a:lnTo>
                    <a:pt x="8890" y="859168"/>
                  </a:lnTo>
                  <a:lnTo>
                    <a:pt x="10160" y="859168"/>
                  </a:lnTo>
                  <a:lnTo>
                    <a:pt x="10160" y="859168"/>
                  </a:lnTo>
                  <a:lnTo>
                    <a:pt x="13970" y="859168"/>
                  </a:lnTo>
                  <a:lnTo>
                    <a:pt x="21590" y="859168"/>
                  </a:lnTo>
                  <a:cubicBezTo>
                    <a:pt x="22860" y="859168"/>
                    <a:pt x="22860" y="859168"/>
                    <a:pt x="24130" y="859168"/>
                  </a:cubicBezTo>
                  <a:lnTo>
                    <a:pt x="22860" y="859168"/>
                  </a:lnTo>
                  <a:lnTo>
                    <a:pt x="21590" y="859168"/>
                  </a:lnTo>
                  <a:cubicBezTo>
                    <a:pt x="20320" y="859168"/>
                    <a:pt x="20320" y="859168"/>
                    <a:pt x="20320" y="859168"/>
                  </a:cubicBezTo>
                  <a:cubicBezTo>
                    <a:pt x="17780" y="859168"/>
                    <a:pt x="15240" y="859168"/>
                    <a:pt x="13970" y="859168"/>
                  </a:cubicBezTo>
                  <a:lnTo>
                    <a:pt x="12700" y="859168"/>
                  </a:lnTo>
                  <a:lnTo>
                    <a:pt x="12700" y="859168"/>
                  </a:lnTo>
                  <a:cubicBezTo>
                    <a:pt x="13970" y="859168"/>
                    <a:pt x="15240" y="859168"/>
                    <a:pt x="16510" y="859168"/>
                  </a:cubicBezTo>
                  <a:cubicBezTo>
                    <a:pt x="16510" y="859168"/>
                    <a:pt x="19050" y="859168"/>
                    <a:pt x="22860" y="859168"/>
                  </a:cubicBezTo>
                  <a:lnTo>
                    <a:pt x="12700" y="859168"/>
                  </a:lnTo>
                  <a:cubicBezTo>
                    <a:pt x="8890" y="859168"/>
                    <a:pt x="8890" y="859168"/>
                    <a:pt x="8890" y="859168"/>
                  </a:cubicBezTo>
                  <a:cubicBezTo>
                    <a:pt x="8890" y="859168"/>
                    <a:pt x="8890" y="859168"/>
                    <a:pt x="5080" y="859168"/>
                  </a:cubicBezTo>
                  <a:lnTo>
                    <a:pt x="8890" y="859168"/>
                  </a:lnTo>
                  <a:cubicBezTo>
                    <a:pt x="10160" y="859168"/>
                    <a:pt x="10160" y="859168"/>
                    <a:pt x="10160" y="859168"/>
                  </a:cubicBezTo>
                  <a:cubicBezTo>
                    <a:pt x="10160" y="859168"/>
                    <a:pt x="10160" y="859168"/>
                    <a:pt x="12700" y="859168"/>
                  </a:cubicBezTo>
                  <a:cubicBezTo>
                    <a:pt x="10160" y="859168"/>
                    <a:pt x="8890" y="859168"/>
                    <a:pt x="8890" y="859168"/>
                  </a:cubicBezTo>
                  <a:cubicBezTo>
                    <a:pt x="7620" y="859168"/>
                    <a:pt x="7620" y="859168"/>
                    <a:pt x="2540" y="859168"/>
                  </a:cubicBezTo>
                  <a:lnTo>
                    <a:pt x="0" y="859168"/>
                  </a:lnTo>
                  <a:lnTo>
                    <a:pt x="6350" y="859168"/>
                  </a:lnTo>
                  <a:lnTo>
                    <a:pt x="6350" y="859168"/>
                  </a:lnTo>
                  <a:cubicBezTo>
                    <a:pt x="6350" y="859168"/>
                    <a:pt x="7620" y="859168"/>
                    <a:pt x="8890" y="859168"/>
                  </a:cubicBezTo>
                  <a:lnTo>
                    <a:pt x="8890" y="859168"/>
                  </a:lnTo>
                  <a:lnTo>
                    <a:pt x="10160" y="859168"/>
                  </a:lnTo>
                  <a:cubicBezTo>
                    <a:pt x="11430" y="859168"/>
                    <a:pt x="15240" y="859168"/>
                    <a:pt x="16510" y="859168"/>
                  </a:cubicBezTo>
                  <a:cubicBezTo>
                    <a:pt x="16510" y="859168"/>
                    <a:pt x="15240" y="859168"/>
                    <a:pt x="13970" y="859168"/>
                  </a:cubicBezTo>
                  <a:cubicBezTo>
                    <a:pt x="13970" y="859168"/>
                    <a:pt x="12700" y="859168"/>
                    <a:pt x="12700" y="859168"/>
                  </a:cubicBezTo>
                  <a:lnTo>
                    <a:pt x="8890" y="859168"/>
                  </a:lnTo>
                  <a:lnTo>
                    <a:pt x="8890" y="872490"/>
                  </a:lnTo>
                  <a:lnTo>
                    <a:pt x="6350" y="872490"/>
                  </a:lnTo>
                  <a:lnTo>
                    <a:pt x="6350" y="902970"/>
                  </a:lnTo>
                  <a:cubicBezTo>
                    <a:pt x="3810" y="938530"/>
                    <a:pt x="1270" y="993140"/>
                    <a:pt x="3810" y="1027430"/>
                  </a:cubicBezTo>
                  <a:cubicBezTo>
                    <a:pt x="2540" y="1045210"/>
                    <a:pt x="5080" y="1066800"/>
                    <a:pt x="6350" y="1078230"/>
                  </a:cubicBezTo>
                  <a:lnTo>
                    <a:pt x="5080" y="1078230"/>
                  </a:lnTo>
                  <a:lnTo>
                    <a:pt x="8890" y="1177290"/>
                  </a:lnTo>
                  <a:lnTo>
                    <a:pt x="7620" y="1178560"/>
                  </a:lnTo>
                  <a:lnTo>
                    <a:pt x="7620" y="1182370"/>
                  </a:lnTo>
                  <a:cubicBezTo>
                    <a:pt x="7620" y="1216660"/>
                    <a:pt x="8890" y="1250950"/>
                    <a:pt x="8890" y="1287780"/>
                  </a:cubicBezTo>
                  <a:cubicBezTo>
                    <a:pt x="11430" y="1357630"/>
                    <a:pt x="12700" y="1428750"/>
                    <a:pt x="6350" y="1506220"/>
                  </a:cubicBezTo>
                  <a:lnTo>
                    <a:pt x="6350" y="1512570"/>
                  </a:lnTo>
                  <a:cubicBezTo>
                    <a:pt x="7620" y="1527810"/>
                    <a:pt x="7620" y="1543050"/>
                    <a:pt x="7620" y="1560830"/>
                  </a:cubicBezTo>
                  <a:lnTo>
                    <a:pt x="7620" y="1639570"/>
                  </a:lnTo>
                  <a:lnTo>
                    <a:pt x="2540" y="1659890"/>
                  </a:lnTo>
                  <a:lnTo>
                    <a:pt x="2540" y="1710690"/>
                  </a:lnTo>
                  <a:lnTo>
                    <a:pt x="8890" y="1710690"/>
                  </a:lnTo>
                  <a:cubicBezTo>
                    <a:pt x="46990" y="1710690"/>
                    <a:pt x="102870" y="1711960"/>
                    <a:pt x="118110" y="1711960"/>
                  </a:cubicBezTo>
                  <a:cubicBezTo>
                    <a:pt x="146050" y="1711960"/>
                    <a:pt x="161290" y="1711960"/>
                    <a:pt x="168910" y="1710690"/>
                  </a:cubicBezTo>
                  <a:cubicBezTo>
                    <a:pt x="189230" y="1715770"/>
                    <a:pt x="227330" y="1717040"/>
                    <a:pt x="271780" y="1717040"/>
                  </a:cubicBezTo>
                  <a:cubicBezTo>
                    <a:pt x="298450" y="1717040"/>
                    <a:pt x="327660" y="1717040"/>
                    <a:pt x="356870" y="1715770"/>
                  </a:cubicBezTo>
                  <a:cubicBezTo>
                    <a:pt x="394970" y="1714500"/>
                    <a:pt x="431800" y="1714500"/>
                    <a:pt x="457200" y="1715770"/>
                  </a:cubicBezTo>
                  <a:lnTo>
                    <a:pt x="461010" y="1715770"/>
                  </a:lnTo>
                  <a:lnTo>
                    <a:pt x="463550" y="1709420"/>
                  </a:lnTo>
                  <a:cubicBezTo>
                    <a:pt x="514350" y="1709420"/>
                    <a:pt x="563880" y="1708150"/>
                    <a:pt x="628650" y="1705610"/>
                  </a:cubicBezTo>
                  <a:lnTo>
                    <a:pt x="640080" y="1705610"/>
                  </a:lnTo>
                  <a:lnTo>
                    <a:pt x="638810" y="1703070"/>
                  </a:lnTo>
                  <a:lnTo>
                    <a:pt x="671830" y="1703070"/>
                  </a:lnTo>
                  <a:lnTo>
                    <a:pt x="671830" y="1697990"/>
                  </a:lnTo>
                  <a:cubicBezTo>
                    <a:pt x="694690" y="1697990"/>
                    <a:pt x="718820" y="1699260"/>
                    <a:pt x="745490" y="1700530"/>
                  </a:cubicBezTo>
                  <a:cubicBezTo>
                    <a:pt x="763270" y="1701800"/>
                    <a:pt x="781050" y="1701800"/>
                    <a:pt x="798830" y="1703070"/>
                  </a:cubicBezTo>
                  <a:lnTo>
                    <a:pt x="798830" y="1714500"/>
                  </a:lnTo>
                  <a:lnTo>
                    <a:pt x="909195" y="1714500"/>
                  </a:lnTo>
                  <a:cubicBezTo>
                    <a:pt x="928223" y="1714500"/>
                    <a:pt x="946249" y="1713230"/>
                    <a:pt x="965277" y="1711960"/>
                  </a:cubicBezTo>
                  <a:cubicBezTo>
                    <a:pt x="1006338" y="1709420"/>
                    <a:pt x="1045395" y="1706880"/>
                    <a:pt x="1081448" y="1710690"/>
                  </a:cubicBezTo>
                  <a:cubicBezTo>
                    <a:pt x="1098473" y="1709420"/>
                    <a:pt x="1111492" y="1709420"/>
                    <a:pt x="1122508" y="1710690"/>
                  </a:cubicBezTo>
                  <a:lnTo>
                    <a:pt x="1122508" y="1711960"/>
                  </a:lnTo>
                  <a:lnTo>
                    <a:pt x="1129518" y="1711960"/>
                  </a:lnTo>
                  <a:lnTo>
                    <a:pt x="1155557" y="1714500"/>
                  </a:lnTo>
                  <a:lnTo>
                    <a:pt x="1155557" y="1710690"/>
                  </a:lnTo>
                  <a:cubicBezTo>
                    <a:pt x="1166573" y="1710690"/>
                    <a:pt x="1178591" y="1709420"/>
                    <a:pt x="1191610" y="1709420"/>
                  </a:cubicBezTo>
                  <a:lnTo>
                    <a:pt x="1200623" y="1715770"/>
                  </a:lnTo>
                  <a:lnTo>
                    <a:pt x="1206632" y="1715770"/>
                  </a:lnTo>
                  <a:cubicBezTo>
                    <a:pt x="1219651" y="1717040"/>
                    <a:pt x="1225660" y="1717040"/>
                    <a:pt x="1227663" y="1709420"/>
                  </a:cubicBezTo>
                  <a:lnTo>
                    <a:pt x="1227663" y="1706880"/>
                  </a:lnTo>
                  <a:cubicBezTo>
                    <a:pt x="1232670" y="1705610"/>
                    <a:pt x="1237677" y="1705610"/>
                    <a:pt x="1241683" y="1704340"/>
                  </a:cubicBezTo>
                  <a:cubicBezTo>
                    <a:pt x="1251698" y="1709420"/>
                    <a:pt x="1264717" y="1708150"/>
                    <a:pt x="1279739" y="1708150"/>
                  </a:cubicBezTo>
                  <a:cubicBezTo>
                    <a:pt x="1294761" y="1706880"/>
                    <a:pt x="1310785" y="1706880"/>
                    <a:pt x="1321801" y="1711960"/>
                  </a:cubicBezTo>
                  <a:lnTo>
                    <a:pt x="1322802" y="1713230"/>
                  </a:lnTo>
                  <a:lnTo>
                    <a:pt x="1324805" y="1713230"/>
                  </a:lnTo>
                  <a:cubicBezTo>
                    <a:pt x="1329813" y="1711960"/>
                    <a:pt x="1349842" y="1710690"/>
                    <a:pt x="1368870" y="1709420"/>
                  </a:cubicBezTo>
                  <a:cubicBezTo>
                    <a:pt x="1386897" y="1708150"/>
                    <a:pt x="1406926" y="1706880"/>
                    <a:pt x="1422949" y="1705610"/>
                  </a:cubicBezTo>
                  <a:cubicBezTo>
                    <a:pt x="1425954" y="1708150"/>
                    <a:pt x="1432964" y="1709420"/>
                    <a:pt x="1438973" y="1709420"/>
                  </a:cubicBezTo>
                  <a:cubicBezTo>
                    <a:pt x="1462007" y="1708150"/>
                    <a:pt x="1488045" y="1706880"/>
                    <a:pt x="1520092" y="1706880"/>
                  </a:cubicBezTo>
                  <a:lnTo>
                    <a:pt x="1521094" y="1708150"/>
                  </a:lnTo>
                  <a:lnTo>
                    <a:pt x="1526101" y="1706880"/>
                  </a:lnTo>
                  <a:cubicBezTo>
                    <a:pt x="1547132" y="1706880"/>
                    <a:pt x="1568163" y="1708150"/>
                    <a:pt x="1589194" y="1708150"/>
                  </a:cubicBezTo>
                  <a:lnTo>
                    <a:pt x="1589194" y="1710690"/>
                  </a:lnTo>
                  <a:lnTo>
                    <a:pt x="1606219" y="1708150"/>
                  </a:lnTo>
                  <a:lnTo>
                    <a:pt x="1614230" y="1708150"/>
                  </a:lnTo>
                  <a:cubicBezTo>
                    <a:pt x="1663303" y="1709420"/>
                    <a:pt x="1714378" y="1710690"/>
                    <a:pt x="1766454" y="1710690"/>
                  </a:cubicBezTo>
                  <a:lnTo>
                    <a:pt x="1768457" y="1710690"/>
                  </a:lnTo>
                  <a:lnTo>
                    <a:pt x="1771461" y="1705610"/>
                  </a:lnTo>
                  <a:lnTo>
                    <a:pt x="1771461" y="1700530"/>
                  </a:lnTo>
                  <a:lnTo>
                    <a:pt x="1773464" y="1700530"/>
                  </a:lnTo>
                  <a:lnTo>
                    <a:pt x="1835556" y="1711960"/>
                  </a:lnTo>
                  <a:cubicBezTo>
                    <a:pt x="1844569" y="1711960"/>
                    <a:pt x="1849576" y="1709420"/>
                    <a:pt x="1855585" y="1708150"/>
                  </a:cubicBezTo>
                  <a:cubicBezTo>
                    <a:pt x="1864598" y="1705610"/>
                    <a:pt x="1872610" y="1701800"/>
                    <a:pt x="1898648" y="1706880"/>
                  </a:cubicBezTo>
                  <a:lnTo>
                    <a:pt x="1898648" y="1704340"/>
                  </a:lnTo>
                  <a:lnTo>
                    <a:pt x="1960739" y="1704340"/>
                  </a:lnTo>
                  <a:cubicBezTo>
                    <a:pt x="2033847" y="1704340"/>
                    <a:pt x="2117970" y="1704340"/>
                    <a:pt x="2183066" y="1709420"/>
                  </a:cubicBezTo>
                  <a:lnTo>
                    <a:pt x="2210106" y="1710690"/>
                  </a:lnTo>
                  <a:lnTo>
                    <a:pt x="2199090" y="1704340"/>
                  </a:lnTo>
                  <a:lnTo>
                    <a:pt x="2205098" y="1704340"/>
                  </a:lnTo>
                  <a:cubicBezTo>
                    <a:pt x="2230135" y="1706880"/>
                    <a:pt x="2244360" y="1708150"/>
                    <a:pt x="2251980" y="1704340"/>
                  </a:cubicBezTo>
                  <a:lnTo>
                    <a:pt x="2251980" y="1705610"/>
                  </a:lnTo>
                  <a:cubicBezTo>
                    <a:pt x="2253250" y="1705610"/>
                    <a:pt x="2253250" y="1705610"/>
                    <a:pt x="2254520" y="1704340"/>
                  </a:cubicBezTo>
                  <a:cubicBezTo>
                    <a:pt x="2255790" y="1704340"/>
                    <a:pt x="2257060" y="1705610"/>
                    <a:pt x="2259600" y="1705610"/>
                  </a:cubicBezTo>
                  <a:lnTo>
                    <a:pt x="2259600" y="1711960"/>
                  </a:lnTo>
                  <a:cubicBezTo>
                    <a:pt x="2295160" y="1710690"/>
                    <a:pt x="2324370" y="1710690"/>
                    <a:pt x="2349770" y="1711960"/>
                  </a:cubicBezTo>
                  <a:cubicBezTo>
                    <a:pt x="2378980" y="1713230"/>
                    <a:pt x="2405650" y="1713230"/>
                    <a:pt x="2433590" y="1710690"/>
                  </a:cubicBezTo>
                  <a:cubicBezTo>
                    <a:pt x="2434860" y="1711960"/>
                    <a:pt x="2436130" y="1714500"/>
                    <a:pt x="2439940" y="1715770"/>
                  </a:cubicBezTo>
                  <a:lnTo>
                    <a:pt x="2442480" y="1715770"/>
                  </a:lnTo>
                  <a:cubicBezTo>
                    <a:pt x="2446290" y="1715770"/>
                    <a:pt x="2448830" y="1714500"/>
                    <a:pt x="2451370" y="1714500"/>
                  </a:cubicBezTo>
                  <a:lnTo>
                    <a:pt x="2451370" y="1719580"/>
                  </a:lnTo>
                  <a:cubicBezTo>
                    <a:pt x="2519950" y="1719580"/>
                    <a:pt x="2541540" y="1711960"/>
                    <a:pt x="2551700" y="1705610"/>
                  </a:cubicBezTo>
                  <a:cubicBezTo>
                    <a:pt x="2606310" y="1706880"/>
                    <a:pt x="2654570" y="1709420"/>
                    <a:pt x="2701560" y="1713230"/>
                  </a:cubicBezTo>
                  <a:lnTo>
                    <a:pt x="2701560" y="1708150"/>
                  </a:lnTo>
                  <a:lnTo>
                    <a:pt x="2719340" y="1708150"/>
                  </a:lnTo>
                  <a:lnTo>
                    <a:pt x="2719340" y="1704340"/>
                  </a:lnTo>
                  <a:lnTo>
                    <a:pt x="2794270" y="1704340"/>
                  </a:lnTo>
                  <a:lnTo>
                    <a:pt x="2841260" y="1706880"/>
                  </a:lnTo>
                  <a:lnTo>
                    <a:pt x="2842530" y="1706880"/>
                  </a:lnTo>
                  <a:cubicBezTo>
                    <a:pt x="2852690" y="1703070"/>
                    <a:pt x="2886980" y="1703070"/>
                    <a:pt x="2918730" y="1703070"/>
                  </a:cubicBezTo>
                  <a:cubicBezTo>
                    <a:pt x="2946670" y="1703070"/>
                    <a:pt x="2972070" y="1703070"/>
                    <a:pt x="2983500" y="1700530"/>
                  </a:cubicBezTo>
                  <a:lnTo>
                    <a:pt x="3047000" y="1700530"/>
                  </a:lnTo>
                  <a:lnTo>
                    <a:pt x="3047000" y="1694180"/>
                  </a:lnTo>
                  <a:lnTo>
                    <a:pt x="3063510" y="1694180"/>
                  </a:lnTo>
                  <a:lnTo>
                    <a:pt x="3063510" y="1687830"/>
                  </a:lnTo>
                  <a:cubicBezTo>
                    <a:pt x="3063510" y="1677670"/>
                    <a:pt x="3063510" y="1666240"/>
                    <a:pt x="3064780" y="1653540"/>
                  </a:cubicBezTo>
                  <a:lnTo>
                    <a:pt x="3064780" y="1640840"/>
                  </a:lnTo>
                  <a:cubicBezTo>
                    <a:pt x="3064780" y="1630680"/>
                    <a:pt x="3064780" y="1623060"/>
                    <a:pt x="3066050" y="1614170"/>
                  </a:cubicBezTo>
                  <a:lnTo>
                    <a:pt x="3067320" y="1597660"/>
                  </a:lnTo>
                  <a:cubicBezTo>
                    <a:pt x="3071130" y="1534160"/>
                    <a:pt x="3069860" y="1520190"/>
                    <a:pt x="3069860" y="1506220"/>
                  </a:cubicBezTo>
                  <a:cubicBezTo>
                    <a:pt x="3068590" y="1492250"/>
                    <a:pt x="3068590" y="1479550"/>
                    <a:pt x="3072400" y="1417320"/>
                  </a:cubicBezTo>
                  <a:lnTo>
                    <a:pt x="3073670" y="1399540"/>
                  </a:lnTo>
                  <a:lnTo>
                    <a:pt x="3062240" y="1412240"/>
                  </a:lnTo>
                  <a:cubicBezTo>
                    <a:pt x="3060970" y="1399540"/>
                    <a:pt x="3063510" y="1371600"/>
                    <a:pt x="3064780" y="1350010"/>
                  </a:cubicBezTo>
                  <a:cubicBezTo>
                    <a:pt x="3067320" y="1316990"/>
                    <a:pt x="3071130" y="1278890"/>
                    <a:pt x="3068590" y="1244600"/>
                  </a:cubicBezTo>
                  <a:lnTo>
                    <a:pt x="3077480" y="1272540"/>
                  </a:lnTo>
                  <a:lnTo>
                    <a:pt x="3076210" y="1225550"/>
                  </a:lnTo>
                  <a:cubicBezTo>
                    <a:pt x="3076210" y="1210310"/>
                    <a:pt x="3074940" y="1193800"/>
                    <a:pt x="3074940" y="1177290"/>
                  </a:cubicBezTo>
                  <a:cubicBezTo>
                    <a:pt x="3077480" y="1164590"/>
                    <a:pt x="3080020" y="1151890"/>
                    <a:pt x="3081290" y="1141730"/>
                  </a:cubicBezTo>
                  <a:lnTo>
                    <a:pt x="3086370" y="1141730"/>
                  </a:lnTo>
                  <a:cubicBezTo>
                    <a:pt x="3090180" y="1089660"/>
                    <a:pt x="3088910" y="1085850"/>
                    <a:pt x="3085100" y="1082040"/>
                  </a:cubicBezTo>
                  <a:cubicBezTo>
                    <a:pt x="3083830" y="1080770"/>
                    <a:pt x="3081290" y="1079500"/>
                    <a:pt x="3080020" y="1079500"/>
                  </a:cubicBezTo>
                  <a:cubicBezTo>
                    <a:pt x="3078750" y="1076960"/>
                    <a:pt x="3077480" y="1070610"/>
                    <a:pt x="3077480" y="1054100"/>
                  </a:cubicBezTo>
                  <a:cubicBezTo>
                    <a:pt x="3078750" y="1054100"/>
                    <a:pt x="3080020" y="1054100"/>
                    <a:pt x="3082560" y="1052830"/>
                  </a:cubicBezTo>
                  <a:cubicBezTo>
                    <a:pt x="3087640" y="1050290"/>
                    <a:pt x="3088910" y="1043940"/>
                    <a:pt x="3088910" y="1017270"/>
                  </a:cubicBezTo>
                  <a:cubicBezTo>
                    <a:pt x="3090180" y="1007110"/>
                    <a:pt x="3088910" y="981710"/>
                    <a:pt x="3086370" y="949960"/>
                  </a:cubicBezTo>
                  <a:cubicBezTo>
                    <a:pt x="3085100" y="929640"/>
                    <a:pt x="3083830" y="906780"/>
                    <a:pt x="3082560" y="883920"/>
                  </a:cubicBezTo>
                  <a:lnTo>
                    <a:pt x="3082560" y="861060"/>
                  </a:lnTo>
                  <a:cubicBezTo>
                    <a:pt x="3087640" y="859168"/>
                    <a:pt x="3088910" y="859168"/>
                    <a:pt x="3087640" y="859168"/>
                  </a:cubicBezTo>
                  <a:lnTo>
                    <a:pt x="3083830" y="859168"/>
                  </a:lnTo>
                  <a:lnTo>
                    <a:pt x="3083830" y="859168"/>
                  </a:lnTo>
                  <a:lnTo>
                    <a:pt x="3074940" y="859168"/>
                  </a:lnTo>
                  <a:lnTo>
                    <a:pt x="3074940" y="859168"/>
                  </a:lnTo>
                  <a:lnTo>
                    <a:pt x="3081290" y="859168"/>
                  </a:lnTo>
                  <a:lnTo>
                    <a:pt x="3077480" y="859168"/>
                  </a:lnTo>
                  <a:lnTo>
                    <a:pt x="3077480" y="859168"/>
                  </a:lnTo>
                  <a:cubicBezTo>
                    <a:pt x="3080020" y="859168"/>
                    <a:pt x="3083830" y="859168"/>
                    <a:pt x="3077480" y="859168"/>
                  </a:cubicBezTo>
                  <a:cubicBezTo>
                    <a:pt x="3077480" y="859168"/>
                    <a:pt x="3077480" y="859168"/>
                    <a:pt x="3078750" y="859168"/>
                  </a:cubicBezTo>
                  <a:lnTo>
                    <a:pt x="3081290" y="859168"/>
                  </a:lnTo>
                  <a:lnTo>
                    <a:pt x="3081290" y="859168"/>
                  </a:lnTo>
                  <a:cubicBezTo>
                    <a:pt x="3080020" y="859168"/>
                    <a:pt x="3080020" y="859168"/>
                    <a:pt x="3078750" y="859168"/>
                  </a:cubicBezTo>
                  <a:cubicBezTo>
                    <a:pt x="3077480" y="859168"/>
                    <a:pt x="3074940" y="859168"/>
                    <a:pt x="3072400" y="859168"/>
                  </a:cubicBezTo>
                  <a:cubicBezTo>
                    <a:pt x="3072400" y="859168"/>
                    <a:pt x="3073670" y="859168"/>
                    <a:pt x="3073670" y="859168"/>
                  </a:cubicBezTo>
                  <a:cubicBezTo>
                    <a:pt x="3073670" y="859168"/>
                    <a:pt x="3073670" y="859168"/>
                    <a:pt x="3074940" y="859168"/>
                  </a:cubicBezTo>
                  <a:lnTo>
                    <a:pt x="3069860" y="859168"/>
                  </a:lnTo>
                  <a:lnTo>
                    <a:pt x="3076210" y="859168"/>
                  </a:lnTo>
                  <a:lnTo>
                    <a:pt x="3077480" y="859168"/>
                  </a:lnTo>
                  <a:lnTo>
                    <a:pt x="3077480" y="859168"/>
                  </a:lnTo>
                  <a:cubicBezTo>
                    <a:pt x="3083830" y="859168"/>
                    <a:pt x="3081290" y="859168"/>
                    <a:pt x="3078750" y="859168"/>
                  </a:cubicBezTo>
                  <a:cubicBezTo>
                    <a:pt x="3077480" y="859168"/>
                    <a:pt x="3074940" y="859168"/>
                    <a:pt x="3078750" y="859168"/>
                  </a:cubicBezTo>
                  <a:lnTo>
                    <a:pt x="3082560" y="859168"/>
                  </a:lnTo>
                  <a:lnTo>
                    <a:pt x="3081290" y="859168"/>
                  </a:lnTo>
                  <a:lnTo>
                    <a:pt x="3087640" y="859168"/>
                  </a:lnTo>
                  <a:cubicBezTo>
                    <a:pt x="3087640" y="859168"/>
                    <a:pt x="3088910" y="859168"/>
                    <a:pt x="3088910" y="859168"/>
                  </a:cubicBezTo>
                  <a:lnTo>
                    <a:pt x="3090180" y="859168"/>
                  </a:lnTo>
                  <a:lnTo>
                    <a:pt x="3088910" y="859168"/>
                  </a:lnTo>
                  <a:lnTo>
                    <a:pt x="3088910" y="859168"/>
                  </a:lnTo>
                  <a:lnTo>
                    <a:pt x="3085100" y="859168"/>
                  </a:lnTo>
                  <a:lnTo>
                    <a:pt x="3077480" y="859168"/>
                  </a:lnTo>
                  <a:cubicBezTo>
                    <a:pt x="3076210" y="859168"/>
                    <a:pt x="3076210" y="859168"/>
                    <a:pt x="3074940" y="859168"/>
                  </a:cubicBezTo>
                  <a:lnTo>
                    <a:pt x="3076210" y="859168"/>
                  </a:lnTo>
                  <a:lnTo>
                    <a:pt x="3077480" y="859168"/>
                  </a:lnTo>
                  <a:cubicBezTo>
                    <a:pt x="3078750" y="859168"/>
                    <a:pt x="3078750" y="859168"/>
                    <a:pt x="3078750" y="859168"/>
                  </a:cubicBezTo>
                  <a:cubicBezTo>
                    <a:pt x="3081290" y="859168"/>
                    <a:pt x="3083830" y="859168"/>
                    <a:pt x="3085100" y="859168"/>
                  </a:cubicBezTo>
                  <a:lnTo>
                    <a:pt x="3086370" y="859168"/>
                  </a:lnTo>
                  <a:lnTo>
                    <a:pt x="3082560" y="859168"/>
                  </a:lnTo>
                  <a:cubicBezTo>
                    <a:pt x="3082560" y="859168"/>
                    <a:pt x="3080020" y="859168"/>
                    <a:pt x="3078750" y="859168"/>
                  </a:cubicBezTo>
                  <a:cubicBezTo>
                    <a:pt x="3078750" y="859168"/>
                    <a:pt x="3076210" y="859168"/>
                    <a:pt x="3072400" y="859168"/>
                  </a:cubicBezTo>
                  <a:lnTo>
                    <a:pt x="3082560" y="859168"/>
                  </a:lnTo>
                  <a:cubicBezTo>
                    <a:pt x="3086370" y="859168"/>
                    <a:pt x="3086370" y="859168"/>
                    <a:pt x="3086370" y="859168"/>
                  </a:cubicBezTo>
                  <a:cubicBezTo>
                    <a:pt x="3086370" y="859168"/>
                    <a:pt x="3086370" y="859168"/>
                    <a:pt x="3090180" y="859168"/>
                  </a:cubicBezTo>
                  <a:lnTo>
                    <a:pt x="3086370" y="859168"/>
                  </a:lnTo>
                  <a:cubicBezTo>
                    <a:pt x="3085100" y="859168"/>
                    <a:pt x="3085100" y="859168"/>
                    <a:pt x="3085100" y="859168"/>
                  </a:cubicBezTo>
                  <a:cubicBezTo>
                    <a:pt x="3085100" y="859168"/>
                    <a:pt x="3085100" y="859168"/>
                    <a:pt x="3082560" y="859168"/>
                  </a:cubicBezTo>
                  <a:cubicBezTo>
                    <a:pt x="3085100" y="859168"/>
                    <a:pt x="3086370" y="859168"/>
                    <a:pt x="3086370" y="859168"/>
                  </a:cubicBezTo>
                  <a:cubicBezTo>
                    <a:pt x="3086370" y="859168"/>
                    <a:pt x="3086370" y="859168"/>
                    <a:pt x="3091450" y="859168"/>
                  </a:cubicBezTo>
                  <a:close/>
                  <a:moveTo>
                    <a:pt x="27940" y="495300"/>
                  </a:moveTo>
                  <a:lnTo>
                    <a:pt x="27940" y="488950"/>
                  </a:lnTo>
                  <a:lnTo>
                    <a:pt x="29210" y="488950"/>
                  </a:lnTo>
                  <a:cubicBezTo>
                    <a:pt x="27940" y="491490"/>
                    <a:pt x="27940" y="492760"/>
                    <a:pt x="27940" y="495300"/>
                  </a:cubicBezTo>
                  <a:close/>
                  <a:moveTo>
                    <a:pt x="38100" y="1102360"/>
                  </a:moveTo>
                  <a:cubicBezTo>
                    <a:pt x="38100" y="1098550"/>
                    <a:pt x="36830" y="1096010"/>
                    <a:pt x="36830" y="1093470"/>
                  </a:cubicBezTo>
                  <a:lnTo>
                    <a:pt x="38100" y="1093470"/>
                  </a:lnTo>
                  <a:lnTo>
                    <a:pt x="38100" y="1102360"/>
                  </a:lnTo>
                  <a:close/>
                  <a:moveTo>
                    <a:pt x="3016520" y="546100"/>
                  </a:moveTo>
                  <a:lnTo>
                    <a:pt x="3017790" y="577850"/>
                  </a:lnTo>
                  <a:lnTo>
                    <a:pt x="3008900" y="563880"/>
                  </a:lnTo>
                  <a:lnTo>
                    <a:pt x="3011440" y="591820"/>
                  </a:lnTo>
                  <a:cubicBezTo>
                    <a:pt x="3016520" y="647700"/>
                    <a:pt x="3015250" y="669290"/>
                    <a:pt x="3013980" y="718820"/>
                  </a:cubicBezTo>
                  <a:lnTo>
                    <a:pt x="3012710" y="741680"/>
                  </a:lnTo>
                  <a:lnTo>
                    <a:pt x="3010170" y="762000"/>
                  </a:lnTo>
                  <a:cubicBezTo>
                    <a:pt x="3007630" y="786130"/>
                    <a:pt x="3007630" y="817880"/>
                    <a:pt x="3008900" y="843280"/>
                  </a:cubicBezTo>
                  <a:lnTo>
                    <a:pt x="3005090" y="843280"/>
                  </a:lnTo>
                  <a:lnTo>
                    <a:pt x="3005090" y="859168"/>
                  </a:lnTo>
                  <a:lnTo>
                    <a:pt x="3008900" y="859168"/>
                  </a:lnTo>
                  <a:lnTo>
                    <a:pt x="3013980" y="859168"/>
                  </a:lnTo>
                  <a:lnTo>
                    <a:pt x="3008900" y="859168"/>
                  </a:lnTo>
                  <a:cubicBezTo>
                    <a:pt x="3008900" y="859168"/>
                    <a:pt x="3008900" y="859168"/>
                    <a:pt x="3010170" y="859168"/>
                  </a:cubicBezTo>
                  <a:lnTo>
                    <a:pt x="3001280" y="859168"/>
                  </a:lnTo>
                  <a:lnTo>
                    <a:pt x="3001280" y="859168"/>
                  </a:lnTo>
                  <a:lnTo>
                    <a:pt x="3006360" y="859168"/>
                  </a:lnTo>
                  <a:cubicBezTo>
                    <a:pt x="3005090" y="859168"/>
                    <a:pt x="3005090" y="859168"/>
                    <a:pt x="3003820" y="859168"/>
                  </a:cubicBezTo>
                  <a:cubicBezTo>
                    <a:pt x="3002550" y="859168"/>
                    <a:pt x="3001280" y="859168"/>
                    <a:pt x="3000010" y="859168"/>
                  </a:cubicBezTo>
                  <a:lnTo>
                    <a:pt x="2998740" y="859168"/>
                  </a:lnTo>
                  <a:cubicBezTo>
                    <a:pt x="2997470" y="859168"/>
                    <a:pt x="2998740" y="859168"/>
                    <a:pt x="3001280" y="859168"/>
                  </a:cubicBezTo>
                  <a:cubicBezTo>
                    <a:pt x="3003820" y="859168"/>
                    <a:pt x="3006360" y="859168"/>
                    <a:pt x="3003820" y="859168"/>
                  </a:cubicBezTo>
                  <a:lnTo>
                    <a:pt x="3003820" y="859168"/>
                  </a:lnTo>
                  <a:cubicBezTo>
                    <a:pt x="3005090" y="859168"/>
                    <a:pt x="3005090" y="859168"/>
                    <a:pt x="3006360" y="859168"/>
                  </a:cubicBezTo>
                  <a:cubicBezTo>
                    <a:pt x="3006360" y="859168"/>
                    <a:pt x="3005090" y="859168"/>
                    <a:pt x="3005090" y="859168"/>
                  </a:cubicBezTo>
                  <a:cubicBezTo>
                    <a:pt x="3003820" y="859168"/>
                    <a:pt x="3001280" y="859168"/>
                    <a:pt x="3006360" y="859168"/>
                  </a:cubicBezTo>
                  <a:lnTo>
                    <a:pt x="2997470" y="859168"/>
                  </a:lnTo>
                  <a:lnTo>
                    <a:pt x="2997470" y="859168"/>
                  </a:lnTo>
                  <a:cubicBezTo>
                    <a:pt x="2997470" y="859168"/>
                    <a:pt x="2998740" y="859168"/>
                    <a:pt x="3005090" y="859168"/>
                  </a:cubicBezTo>
                  <a:cubicBezTo>
                    <a:pt x="3007630" y="859168"/>
                    <a:pt x="3008900" y="859168"/>
                    <a:pt x="3011440" y="859168"/>
                  </a:cubicBezTo>
                  <a:cubicBezTo>
                    <a:pt x="3011440" y="859168"/>
                    <a:pt x="3011440" y="859168"/>
                    <a:pt x="3012710" y="859168"/>
                  </a:cubicBezTo>
                  <a:cubicBezTo>
                    <a:pt x="3013980" y="859168"/>
                    <a:pt x="3012710" y="859168"/>
                    <a:pt x="3012710" y="859168"/>
                  </a:cubicBezTo>
                  <a:cubicBezTo>
                    <a:pt x="3011440" y="859168"/>
                    <a:pt x="3010170" y="859168"/>
                    <a:pt x="3007630" y="859168"/>
                  </a:cubicBezTo>
                  <a:cubicBezTo>
                    <a:pt x="3003820" y="859168"/>
                    <a:pt x="3002550" y="859168"/>
                    <a:pt x="3002550" y="859168"/>
                  </a:cubicBezTo>
                  <a:lnTo>
                    <a:pt x="3003820" y="859168"/>
                  </a:lnTo>
                  <a:cubicBezTo>
                    <a:pt x="3007630" y="859168"/>
                    <a:pt x="3011440" y="859168"/>
                    <a:pt x="3011440" y="859168"/>
                  </a:cubicBezTo>
                  <a:lnTo>
                    <a:pt x="3010170" y="859168"/>
                  </a:lnTo>
                  <a:lnTo>
                    <a:pt x="3010170" y="859168"/>
                  </a:lnTo>
                  <a:cubicBezTo>
                    <a:pt x="3008900" y="859168"/>
                    <a:pt x="3007630" y="859168"/>
                    <a:pt x="3001280" y="859168"/>
                  </a:cubicBezTo>
                  <a:cubicBezTo>
                    <a:pt x="2993660" y="859168"/>
                    <a:pt x="2993660" y="859168"/>
                    <a:pt x="2991120" y="859168"/>
                  </a:cubicBezTo>
                  <a:lnTo>
                    <a:pt x="2989850" y="859168"/>
                  </a:lnTo>
                  <a:lnTo>
                    <a:pt x="2993660" y="859168"/>
                  </a:lnTo>
                  <a:cubicBezTo>
                    <a:pt x="3000010" y="859168"/>
                    <a:pt x="3000010" y="859168"/>
                    <a:pt x="3000010" y="859168"/>
                  </a:cubicBezTo>
                  <a:cubicBezTo>
                    <a:pt x="3000010" y="859168"/>
                    <a:pt x="3002550" y="859168"/>
                    <a:pt x="3008900" y="859168"/>
                  </a:cubicBezTo>
                  <a:lnTo>
                    <a:pt x="3007630" y="859168"/>
                  </a:lnTo>
                  <a:lnTo>
                    <a:pt x="3005090" y="859168"/>
                  </a:lnTo>
                  <a:cubicBezTo>
                    <a:pt x="3001280" y="859168"/>
                    <a:pt x="3003820" y="859168"/>
                    <a:pt x="3007630" y="859168"/>
                  </a:cubicBezTo>
                  <a:cubicBezTo>
                    <a:pt x="3011440" y="859168"/>
                    <a:pt x="3015250" y="859168"/>
                    <a:pt x="3013980" y="859168"/>
                  </a:cubicBezTo>
                  <a:cubicBezTo>
                    <a:pt x="3012710" y="859168"/>
                    <a:pt x="3012710" y="859168"/>
                    <a:pt x="3011440" y="859168"/>
                  </a:cubicBezTo>
                  <a:lnTo>
                    <a:pt x="3007630" y="859168"/>
                  </a:lnTo>
                  <a:lnTo>
                    <a:pt x="3011440" y="859168"/>
                  </a:lnTo>
                  <a:lnTo>
                    <a:pt x="3011440" y="859168"/>
                  </a:lnTo>
                  <a:lnTo>
                    <a:pt x="3008900" y="859168"/>
                  </a:lnTo>
                  <a:lnTo>
                    <a:pt x="3010170" y="859168"/>
                  </a:lnTo>
                  <a:lnTo>
                    <a:pt x="3005090" y="859168"/>
                  </a:lnTo>
                  <a:lnTo>
                    <a:pt x="3010170" y="859168"/>
                  </a:lnTo>
                  <a:cubicBezTo>
                    <a:pt x="3011440" y="859168"/>
                    <a:pt x="3013980" y="859168"/>
                    <a:pt x="3015250" y="859168"/>
                  </a:cubicBezTo>
                  <a:lnTo>
                    <a:pt x="3011440" y="859168"/>
                  </a:lnTo>
                  <a:cubicBezTo>
                    <a:pt x="3002550" y="859168"/>
                    <a:pt x="3003820" y="859168"/>
                    <a:pt x="3005090" y="859168"/>
                  </a:cubicBezTo>
                  <a:cubicBezTo>
                    <a:pt x="3006360" y="859168"/>
                    <a:pt x="3006360" y="859168"/>
                    <a:pt x="3007630" y="859168"/>
                  </a:cubicBezTo>
                  <a:lnTo>
                    <a:pt x="3002550" y="863600"/>
                  </a:lnTo>
                  <a:cubicBezTo>
                    <a:pt x="3001280" y="867410"/>
                    <a:pt x="3001280" y="869950"/>
                    <a:pt x="3000010" y="873760"/>
                  </a:cubicBezTo>
                  <a:lnTo>
                    <a:pt x="3007630" y="873760"/>
                  </a:lnTo>
                  <a:lnTo>
                    <a:pt x="3007630" y="883920"/>
                  </a:lnTo>
                  <a:lnTo>
                    <a:pt x="3002550" y="883920"/>
                  </a:lnTo>
                  <a:cubicBezTo>
                    <a:pt x="3000010" y="896620"/>
                    <a:pt x="2998740" y="918210"/>
                    <a:pt x="2997470" y="946150"/>
                  </a:cubicBezTo>
                  <a:cubicBezTo>
                    <a:pt x="2996200" y="966470"/>
                    <a:pt x="2996200" y="988060"/>
                    <a:pt x="2993660" y="1013460"/>
                  </a:cubicBezTo>
                  <a:lnTo>
                    <a:pt x="3006360" y="1014730"/>
                  </a:lnTo>
                  <a:cubicBezTo>
                    <a:pt x="3007630" y="1012190"/>
                    <a:pt x="3007630" y="1005840"/>
                    <a:pt x="3008900" y="999490"/>
                  </a:cubicBezTo>
                  <a:lnTo>
                    <a:pt x="3012710" y="999490"/>
                  </a:lnTo>
                  <a:cubicBezTo>
                    <a:pt x="3012710" y="1007110"/>
                    <a:pt x="3013980" y="1016000"/>
                    <a:pt x="3015250" y="1024890"/>
                  </a:cubicBezTo>
                  <a:cubicBezTo>
                    <a:pt x="3010170" y="1031240"/>
                    <a:pt x="3010170" y="1049020"/>
                    <a:pt x="3011440" y="1087120"/>
                  </a:cubicBezTo>
                  <a:lnTo>
                    <a:pt x="3011440" y="1097280"/>
                  </a:lnTo>
                  <a:lnTo>
                    <a:pt x="3002550" y="1094740"/>
                  </a:lnTo>
                  <a:lnTo>
                    <a:pt x="3002550" y="1104900"/>
                  </a:lnTo>
                  <a:cubicBezTo>
                    <a:pt x="3003820" y="1135380"/>
                    <a:pt x="3006360" y="1144270"/>
                    <a:pt x="3008900" y="1155700"/>
                  </a:cubicBezTo>
                  <a:cubicBezTo>
                    <a:pt x="3010170" y="1160780"/>
                    <a:pt x="3011440" y="1167130"/>
                    <a:pt x="3012710" y="1176020"/>
                  </a:cubicBezTo>
                  <a:cubicBezTo>
                    <a:pt x="3011440" y="1223010"/>
                    <a:pt x="3006360" y="1235710"/>
                    <a:pt x="3001280" y="1245870"/>
                  </a:cubicBezTo>
                  <a:lnTo>
                    <a:pt x="3000010" y="1248410"/>
                  </a:lnTo>
                  <a:lnTo>
                    <a:pt x="3000010" y="1250950"/>
                  </a:lnTo>
                  <a:cubicBezTo>
                    <a:pt x="3000010" y="1280160"/>
                    <a:pt x="3000010" y="1283970"/>
                    <a:pt x="3006360" y="1285240"/>
                  </a:cubicBezTo>
                  <a:cubicBezTo>
                    <a:pt x="3008900" y="1285240"/>
                    <a:pt x="3010170" y="1285240"/>
                    <a:pt x="3011440" y="1283970"/>
                  </a:cubicBezTo>
                  <a:lnTo>
                    <a:pt x="3011440" y="1291590"/>
                  </a:lnTo>
                  <a:cubicBezTo>
                    <a:pt x="3008900" y="1357630"/>
                    <a:pt x="3011440" y="1405890"/>
                    <a:pt x="3015250" y="1479550"/>
                  </a:cubicBezTo>
                  <a:lnTo>
                    <a:pt x="3016520" y="1492250"/>
                  </a:lnTo>
                  <a:cubicBezTo>
                    <a:pt x="3010170" y="1492250"/>
                    <a:pt x="3010170" y="1498600"/>
                    <a:pt x="3008900" y="1501140"/>
                  </a:cubicBezTo>
                  <a:lnTo>
                    <a:pt x="3008900" y="1502410"/>
                  </a:lnTo>
                  <a:lnTo>
                    <a:pt x="3012710" y="1527810"/>
                  </a:lnTo>
                  <a:lnTo>
                    <a:pt x="3010170" y="1524000"/>
                  </a:lnTo>
                  <a:lnTo>
                    <a:pt x="3011440" y="1551940"/>
                  </a:lnTo>
                  <a:cubicBezTo>
                    <a:pt x="3012710" y="1568450"/>
                    <a:pt x="3013980" y="1572260"/>
                    <a:pt x="3016520" y="1576070"/>
                  </a:cubicBezTo>
                  <a:cubicBezTo>
                    <a:pt x="3017790" y="1578610"/>
                    <a:pt x="3020330" y="1581150"/>
                    <a:pt x="3021600" y="1611630"/>
                  </a:cubicBezTo>
                  <a:lnTo>
                    <a:pt x="3021600" y="1614170"/>
                  </a:lnTo>
                  <a:cubicBezTo>
                    <a:pt x="3024140" y="1620520"/>
                    <a:pt x="3022870" y="1635760"/>
                    <a:pt x="3021600" y="1645920"/>
                  </a:cubicBezTo>
                  <a:lnTo>
                    <a:pt x="3007630" y="1644650"/>
                  </a:lnTo>
                  <a:lnTo>
                    <a:pt x="2982230" y="1642110"/>
                  </a:lnTo>
                  <a:cubicBezTo>
                    <a:pt x="2961910" y="1640840"/>
                    <a:pt x="2942860" y="1642110"/>
                    <a:pt x="2927620" y="1643380"/>
                  </a:cubicBezTo>
                  <a:lnTo>
                    <a:pt x="2927620" y="1639570"/>
                  </a:lnTo>
                  <a:lnTo>
                    <a:pt x="2922540" y="1637030"/>
                  </a:lnTo>
                  <a:lnTo>
                    <a:pt x="2875550" y="1640840"/>
                  </a:lnTo>
                  <a:cubicBezTo>
                    <a:pt x="2831100" y="1643380"/>
                    <a:pt x="2823480" y="1644650"/>
                    <a:pt x="2777760" y="1649730"/>
                  </a:cubicBezTo>
                  <a:cubicBezTo>
                    <a:pt x="2751090" y="1647190"/>
                    <a:pt x="2724420" y="1645920"/>
                    <a:pt x="2697750" y="1645920"/>
                  </a:cubicBezTo>
                  <a:lnTo>
                    <a:pt x="2683780" y="1645920"/>
                  </a:lnTo>
                  <a:cubicBezTo>
                    <a:pt x="2673620" y="1644650"/>
                    <a:pt x="2660920" y="1643380"/>
                    <a:pt x="2644410" y="1643380"/>
                  </a:cubicBezTo>
                  <a:lnTo>
                    <a:pt x="2644410" y="1645920"/>
                  </a:lnTo>
                  <a:lnTo>
                    <a:pt x="2641870" y="1645920"/>
                  </a:lnTo>
                  <a:cubicBezTo>
                    <a:pt x="2640600" y="1644650"/>
                    <a:pt x="2639330" y="1644650"/>
                    <a:pt x="2638060" y="1643380"/>
                  </a:cubicBezTo>
                  <a:lnTo>
                    <a:pt x="2635520" y="1643380"/>
                  </a:lnTo>
                  <a:cubicBezTo>
                    <a:pt x="2624090" y="1645920"/>
                    <a:pt x="2611390" y="1647190"/>
                    <a:pt x="2596150" y="1648460"/>
                  </a:cubicBezTo>
                  <a:lnTo>
                    <a:pt x="2578370" y="1640840"/>
                  </a:lnTo>
                  <a:lnTo>
                    <a:pt x="2572020" y="1645920"/>
                  </a:lnTo>
                  <a:lnTo>
                    <a:pt x="2456450" y="1640840"/>
                  </a:lnTo>
                  <a:cubicBezTo>
                    <a:pt x="2438670" y="1643380"/>
                    <a:pt x="2420890" y="1644650"/>
                    <a:pt x="2404380" y="1647190"/>
                  </a:cubicBezTo>
                  <a:cubicBezTo>
                    <a:pt x="2378980" y="1647190"/>
                    <a:pt x="2354850" y="1645920"/>
                    <a:pt x="2329450" y="1645920"/>
                  </a:cubicBezTo>
                  <a:lnTo>
                    <a:pt x="2329450" y="1640840"/>
                  </a:lnTo>
                  <a:lnTo>
                    <a:pt x="2278650" y="1644650"/>
                  </a:lnTo>
                  <a:cubicBezTo>
                    <a:pt x="2269760" y="1644650"/>
                    <a:pt x="2262140" y="1644650"/>
                    <a:pt x="2251980" y="1643380"/>
                  </a:cubicBezTo>
                  <a:lnTo>
                    <a:pt x="2251980" y="1642110"/>
                  </a:lnTo>
                  <a:cubicBezTo>
                    <a:pt x="2225128" y="1638300"/>
                    <a:pt x="2197087" y="1637030"/>
                    <a:pt x="2164038" y="1637030"/>
                  </a:cubicBezTo>
                  <a:lnTo>
                    <a:pt x="2141004" y="1637030"/>
                  </a:lnTo>
                  <a:lnTo>
                    <a:pt x="2150018" y="1642110"/>
                  </a:lnTo>
                  <a:cubicBezTo>
                    <a:pt x="2144009" y="1642110"/>
                    <a:pt x="2140003" y="1640840"/>
                    <a:pt x="2134995" y="1640840"/>
                  </a:cubicBezTo>
                  <a:cubicBezTo>
                    <a:pt x="2131991" y="1640840"/>
                    <a:pt x="2128987" y="1639570"/>
                    <a:pt x="2125982" y="1639570"/>
                  </a:cubicBezTo>
                  <a:lnTo>
                    <a:pt x="2123979" y="1639570"/>
                  </a:lnTo>
                  <a:cubicBezTo>
                    <a:pt x="2120975" y="1640840"/>
                    <a:pt x="2116969" y="1642110"/>
                    <a:pt x="2114966" y="1644650"/>
                  </a:cubicBezTo>
                  <a:lnTo>
                    <a:pt x="2114966" y="1643380"/>
                  </a:lnTo>
                  <a:cubicBezTo>
                    <a:pt x="2091932" y="1639570"/>
                    <a:pt x="2075909" y="1640840"/>
                    <a:pt x="2062890" y="1644650"/>
                  </a:cubicBezTo>
                  <a:lnTo>
                    <a:pt x="2060887" y="1644650"/>
                  </a:lnTo>
                  <a:cubicBezTo>
                    <a:pt x="2012816" y="1644650"/>
                    <a:pt x="1958737" y="1644650"/>
                    <a:pt x="1946719" y="1637030"/>
                  </a:cubicBezTo>
                  <a:lnTo>
                    <a:pt x="1944716" y="1637030"/>
                  </a:lnTo>
                  <a:cubicBezTo>
                    <a:pt x="1927691" y="1637030"/>
                    <a:pt x="1922684" y="1637030"/>
                    <a:pt x="1921682" y="1643380"/>
                  </a:cubicBezTo>
                  <a:lnTo>
                    <a:pt x="1913670" y="1643380"/>
                  </a:lnTo>
                  <a:lnTo>
                    <a:pt x="1900651" y="1639570"/>
                  </a:lnTo>
                  <a:lnTo>
                    <a:pt x="1888634" y="1644650"/>
                  </a:lnTo>
                  <a:cubicBezTo>
                    <a:pt x="1882625" y="1644650"/>
                    <a:pt x="1876616" y="1644650"/>
                    <a:pt x="1872610" y="1643380"/>
                  </a:cubicBezTo>
                  <a:lnTo>
                    <a:pt x="1872610" y="1634490"/>
                  </a:lnTo>
                  <a:cubicBezTo>
                    <a:pt x="1847573" y="1631950"/>
                    <a:pt x="1810519" y="1633220"/>
                    <a:pt x="1783479" y="1634490"/>
                  </a:cubicBezTo>
                  <a:cubicBezTo>
                    <a:pt x="1771462" y="1634490"/>
                    <a:pt x="1760445" y="1635760"/>
                    <a:pt x="1754437" y="1635760"/>
                  </a:cubicBezTo>
                  <a:lnTo>
                    <a:pt x="1754437" y="1638300"/>
                  </a:lnTo>
                  <a:lnTo>
                    <a:pt x="1672316" y="1638300"/>
                  </a:lnTo>
                  <a:lnTo>
                    <a:pt x="1672316" y="1635760"/>
                  </a:lnTo>
                  <a:cubicBezTo>
                    <a:pt x="1669312" y="1637030"/>
                    <a:pt x="1666307" y="1637030"/>
                    <a:pt x="1664304" y="1638300"/>
                  </a:cubicBezTo>
                  <a:lnTo>
                    <a:pt x="1637264" y="1638300"/>
                  </a:lnTo>
                  <a:cubicBezTo>
                    <a:pt x="1566160" y="1638300"/>
                    <a:pt x="1492051" y="1638300"/>
                    <a:pt x="1426956" y="1642110"/>
                  </a:cubicBezTo>
                  <a:lnTo>
                    <a:pt x="1422950" y="1642110"/>
                  </a:lnTo>
                  <a:cubicBezTo>
                    <a:pt x="1415939" y="1642110"/>
                    <a:pt x="1409931" y="1643380"/>
                    <a:pt x="1402920" y="1643380"/>
                  </a:cubicBezTo>
                  <a:lnTo>
                    <a:pt x="1368870" y="1645920"/>
                  </a:lnTo>
                  <a:lnTo>
                    <a:pt x="1375880" y="1648460"/>
                  </a:lnTo>
                  <a:lnTo>
                    <a:pt x="1360858" y="1648460"/>
                  </a:lnTo>
                  <a:cubicBezTo>
                    <a:pt x="1355851" y="1644650"/>
                    <a:pt x="1346838" y="1642110"/>
                    <a:pt x="1340829" y="1639570"/>
                  </a:cubicBezTo>
                  <a:lnTo>
                    <a:pt x="1339828" y="1645920"/>
                  </a:lnTo>
                  <a:lnTo>
                    <a:pt x="1338826" y="1640840"/>
                  </a:lnTo>
                  <a:cubicBezTo>
                    <a:pt x="1335822" y="1642110"/>
                    <a:pt x="1316794" y="1640840"/>
                    <a:pt x="1300770" y="1640840"/>
                  </a:cubicBezTo>
                  <a:lnTo>
                    <a:pt x="1254702" y="1640840"/>
                  </a:lnTo>
                  <a:lnTo>
                    <a:pt x="1254702" y="1644650"/>
                  </a:lnTo>
                  <a:cubicBezTo>
                    <a:pt x="1250697" y="1644650"/>
                    <a:pt x="1247692" y="1644650"/>
                    <a:pt x="1243686" y="1645920"/>
                  </a:cubicBezTo>
                  <a:lnTo>
                    <a:pt x="1242685" y="1645920"/>
                  </a:lnTo>
                  <a:cubicBezTo>
                    <a:pt x="1231669" y="1647190"/>
                    <a:pt x="1219651" y="1648460"/>
                    <a:pt x="1205630" y="1649730"/>
                  </a:cubicBezTo>
                  <a:cubicBezTo>
                    <a:pt x="1206632" y="1648460"/>
                    <a:pt x="1206632" y="1647190"/>
                    <a:pt x="1207633" y="1645920"/>
                  </a:cubicBezTo>
                  <a:cubicBezTo>
                    <a:pt x="1208635" y="1639570"/>
                    <a:pt x="1202626" y="1635760"/>
                    <a:pt x="1199622" y="1634490"/>
                  </a:cubicBezTo>
                  <a:lnTo>
                    <a:pt x="1197619" y="1634490"/>
                  </a:lnTo>
                  <a:cubicBezTo>
                    <a:pt x="1170579" y="1633220"/>
                    <a:pt x="1165572" y="1634490"/>
                    <a:pt x="1161566" y="1638300"/>
                  </a:cubicBezTo>
                  <a:cubicBezTo>
                    <a:pt x="1160564" y="1639570"/>
                    <a:pt x="1157560" y="1640840"/>
                    <a:pt x="1135527" y="1639570"/>
                  </a:cubicBezTo>
                  <a:lnTo>
                    <a:pt x="1133525" y="1639570"/>
                  </a:lnTo>
                  <a:cubicBezTo>
                    <a:pt x="1130520" y="1640840"/>
                    <a:pt x="1128517" y="1642110"/>
                    <a:pt x="1127516" y="1643380"/>
                  </a:cubicBezTo>
                  <a:cubicBezTo>
                    <a:pt x="1101478" y="1644650"/>
                    <a:pt x="1092464" y="1645920"/>
                    <a:pt x="1085454" y="1647190"/>
                  </a:cubicBezTo>
                  <a:lnTo>
                    <a:pt x="1060417" y="1644650"/>
                  </a:lnTo>
                  <a:cubicBezTo>
                    <a:pt x="1051404" y="1643380"/>
                    <a:pt x="1046397" y="1643380"/>
                    <a:pt x="1043392" y="1642110"/>
                  </a:cubicBezTo>
                  <a:lnTo>
                    <a:pt x="1043392" y="1633220"/>
                  </a:lnTo>
                  <a:lnTo>
                    <a:pt x="924217" y="1630680"/>
                  </a:lnTo>
                  <a:lnTo>
                    <a:pt x="927222" y="1635760"/>
                  </a:lnTo>
                  <a:cubicBezTo>
                    <a:pt x="919210" y="1637030"/>
                    <a:pt x="903186" y="1639570"/>
                    <a:pt x="892170" y="1639570"/>
                  </a:cubicBezTo>
                  <a:cubicBezTo>
                    <a:pt x="887163" y="1639570"/>
                    <a:pt x="882155" y="1640840"/>
                    <a:pt x="878149" y="1640840"/>
                  </a:cubicBezTo>
                  <a:lnTo>
                    <a:pt x="840740" y="1640840"/>
                  </a:lnTo>
                  <a:lnTo>
                    <a:pt x="840740" y="1637030"/>
                  </a:lnTo>
                  <a:lnTo>
                    <a:pt x="836930" y="1638300"/>
                  </a:lnTo>
                  <a:cubicBezTo>
                    <a:pt x="830580" y="1639570"/>
                    <a:pt x="805180" y="1640840"/>
                    <a:pt x="778510" y="1642110"/>
                  </a:cubicBezTo>
                  <a:lnTo>
                    <a:pt x="778510" y="1637030"/>
                  </a:lnTo>
                  <a:cubicBezTo>
                    <a:pt x="754380" y="1635760"/>
                    <a:pt x="734060" y="1637030"/>
                    <a:pt x="713740" y="1639570"/>
                  </a:cubicBezTo>
                  <a:cubicBezTo>
                    <a:pt x="687070" y="1642110"/>
                    <a:pt x="660400" y="1644650"/>
                    <a:pt x="623570" y="1639570"/>
                  </a:cubicBezTo>
                  <a:cubicBezTo>
                    <a:pt x="614680" y="1639570"/>
                    <a:pt x="601980" y="1637030"/>
                    <a:pt x="589280" y="1635760"/>
                  </a:cubicBezTo>
                  <a:cubicBezTo>
                    <a:pt x="561340" y="1631950"/>
                    <a:pt x="551180" y="1630680"/>
                    <a:pt x="546100" y="1635760"/>
                  </a:cubicBezTo>
                  <a:lnTo>
                    <a:pt x="544830" y="1637030"/>
                  </a:lnTo>
                  <a:cubicBezTo>
                    <a:pt x="537210" y="1637030"/>
                    <a:pt x="529590" y="1637030"/>
                    <a:pt x="520700" y="1638300"/>
                  </a:cubicBezTo>
                  <a:cubicBezTo>
                    <a:pt x="497840" y="1639570"/>
                    <a:pt x="474980" y="1640840"/>
                    <a:pt x="448310" y="1637030"/>
                  </a:cubicBezTo>
                  <a:lnTo>
                    <a:pt x="445770" y="1637030"/>
                  </a:lnTo>
                  <a:cubicBezTo>
                    <a:pt x="444500" y="1637030"/>
                    <a:pt x="443230" y="1637030"/>
                    <a:pt x="443230" y="1638300"/>
                  </a:cubicBezTo>
                  <a:lnTo>
                    <a:pt x="429260" y="1635760"/>
                  </a:lnTo>
                  <a:cubicBezTo>
                    <a:pt x="416560" y="1633220"/>
                    <a:pt x="393700" y="1634490"/>
                    <a:pt x="373380" y="1635760"/>
                  </a:cubicBezTo>
                  <a:cubicBezTo>
                    <a:pt x="363220" y="1635760"/>
                    <a:pt x="351790" y="1637030"/>
                    <a:pt x="346710" y="1637030"/>
                  </a:cubicBezTo>
                  <a:lnTo>
                    <a:pt x="345440" y="1631950"/>
                  </a:lnTo>
                  <a:cubicBezTo>
                    <a:pt x="323850" y="1638300"/>
                    <a:pt x="297180" y="1638300"/>
                    <a:pt x="266700" y="1637030"/>
                  </a:cubicBezTo>
                  <a:cubicBezTo>
                    <a:pt x="242570" y="1635760"/>
                    <a:pt x="214630" y="1635760"/>
                    <a:pt x="185420" y="1638300"/>
                  </a:cubicBezTo>
                  <a:lnTo>
                    <a:pt x="189230" y="1633220"/>
                  </a:lnTo>
                  <a:lnTo>
                    <a:pt x="166370" y="1635760"/>
                  </a:lnTo>
                  <a:cubicBezTo>
                    <a:pt x="163830" y="1635760"/>
                    <a:pt x="161290" y="1635760"/>
                    <a:pt x="157480" y="1637030"/>
                  </a:cubicBezTo>
                  <a:lnTo>
                    <a:pt x="156210" y="1630680"/>
                  </a:lnTo>
                  <a:cubicBezTo>
                    <a:pt x="139700" y="1631950"/>
                    <a:pt x="123190" y="1633220"/>
                    <a:pt x="101600" y="1631950"/>
                  </a:cubicBezTo>
                  <a:lnTo>
                    <a:pt x="97790" y="1631950"/>
                  </a:lnTo>
                  <a:lnTo>
                    <a:pt x="87630" y="1630680"/>
                  </a:lnTo>
                  <a:lnTo>
                    <a:pt x="87630" y="1610360"/>
                  </a:lnTo>
                  <a:lnTo>
                    <a:pt x="74930" y="1610360"/>
                  </a:lnTo>
                  <a:lnTo>
                    <a:pt x="74930" y="1604010"/>
                  </a:lnTo>
                  <a:cubicBezTo>
                    <a:pt x="76200" y="1590040"/>
                    <a:pt x="77470" y="1581150"/>
                    <a:pt x="80010" y="1570990"/>
                  </a:cubicBezTo>
                  <a:lnTo>
                    <a:pt x="80010" y="1568450"/>
                  </a:lnTo>
                  <a:cubicBezTo>
                    <a:pt x="85090" y="1544320"/>
                    <a:pt x="88900" y="1517650"/>
                    <a:pt x="87630" y="1447800"/>
                  </a:cubicBezTo>
                  <a:lnTo>
                    <a:pt x="83820" y="1447800"/>
                  </a:lnTo>
                  <a:cubicBezTo>
                    <a:pt x="85090" y="1426210"/>
                    <a:pt x="86360" y="1408430"/>
                    <a:pt x="88900" y="1398270"/>
                  </a:cubicBezTo>
                  <a:cubicBezTo>
                    <a:pt x="88900" y="1350010"/>
                    <a:pt x="87630" y="1347470"/>
                    <a:pt x="81280" y="1347470"/>
                  </a:cubicBezTo>
                  <a:cubicBezTo>
                    <a:pt x="81280" y="1334770"/>
                    <a:pt x="80010" y="1324610"/>
                    <a:pt x="77470" y="1311910"/>
                  </a:cubicBezTo>
                  <a:cubicBezTo>
                    <a:pt x="76200" y="1301750"/>
                    <a:pt x="73660" y="1290320"/>
                    <a:pt x="73660" y="1276350"/>
                  </a:cubicBezTo>
                  <a:lnTo>
                    <a:pt x="78740" y="1276350"/>
                  </a:lnTo>
                  <a:lnTo>
                    <a:pt x="78740" y="1270000"/>
                  </a:lnTo>
                  <a:cubicBezTo>
                    <a:pt x="81280" y="1206500"/>
                    <a:pt x="77470" y="1198880"/>
                    <a:pt x="73660" y="1191260"/>
                  </a:cubicBezTo>
                  <a:cubicBezTo>
                    <a:pt x="72390" y="1188720"/>
                    <a:pt x="71120" y="1184910"/>
                    <a:pt x="69850" y="1174750"/>
                  </a:cubicBezTo>
                  <a:lnTo>
                    <a:pt x="78740" y="1173480"/>
                  </a:lnTo>
                  <a:lnTo>
                    <a:pt x="77470" y="1141730"/>
                  </a:lnTo>
                  <a:lnTo>
                    <a:pt x="86360" y="1155700"/>
                  </a:lnTo>
                  <a:lnTo>
                    <a:pt x="83820" y="1127760"/>
                  </a:lnTo>
                  <a:cubicBezTo>
                    <a:pt x="78740" y="1071880"/>
                    <a:pt x="80010" y="1050290"/>
                    <a:pt x="81280" y="1000760"/>
                  </a:cubicBezTo>
                  <a:lnTo>
                    <a:pt x="82550" y="977900"/>
                  </a:lnTo>
                  <a:lnTo>
                    <a:pt x="85090" y="957580"/>
                  </a:lnTo>
                  <a:cubicBezTo>
                    <a:pt x="87630" y="933450"/>
                    <a:pt x="87630" y="902970"/>
                    <a:pt x="86360" y="877570"/>
                  </a:cubicBezTo>
                  <a:lnTo>
                    <a:pt x="88900" y="877570"/>
                  </a:lnTo>
                  <a:cubicBezTo>
                    <a:pt x="87630" y="871220"/>
                    <a:pt x="87630" y="866140"/>
                    <a:pt x="87630" y="861060"/>
                  </a:cubicBezTo>
                  <a:lnTo>
                    <a:pt x="87630" y="859168"/>
                  </a:lnTo>
                  <a:lnTo>
                    <a:pt x="83820" y="859168"/>
                  </a:lnTo>
                  <a:lnTo>
                    <a:pt x="78740" y="859168"/>
                  </a:lnTo>
                  <a:lnTo>
                    <a:pt x="83820" y="859168"/>
                  </a:lnTo>
                  <a:cubicBezTo>
                    <a:pt x="83820" y="859168"/>
                    <a:pt x="83820" y="859168"/>
                    <a:pt x="82550" y="859168"/>
                  </a:cubicBezTo>
                  <a:lnTo>
                    <a:pt x="91440" y="859168"/>
                  </a:lnTo>
                  <a:lnTo>
                    <a:pt x="91440" y="859168"/>
                  </a:lnTo>
                  <a:lnTo>
                    <a:pt x="86360" y="859168"/>
                  </a:lnTo>
                  <a:cubicBezTo>
                    <a:pt x="87630" y="859168"/>
                    <a:pt x="87630" y="859168"/>
                    <a:pt x="88900" y="859168"/>
                  </a:cubicBezTo>
                  <a:cubicBezTo>
                    <a:pt x="90170" y="859168"/>
                    <a:pt x="91440" y="859168"/>
                    <a:pt x="92710" y="859168"/>
                  </a:cubicBezTo>
                  <a:lnTo>
                    <a:pt x="93980" y="859168"/>
                  </a:lnTo>
                  <a:cubicBezTo>
                    <a:pt x="95250" y="859168"/>
                    <a:pt x="92710" y="859168"/>
                    <a:pt x="91440" y="859168"/>
                  </a:cubicBezTo>
                  <a:cubicBezTo>
                    <a:pt x="88900" y="859168"/>
                    <a:pt x="86360" y="859168"/>
                    <a:pt x="88900" y="859168"/>
                  </a:cubicBezTo>
                  <a:lnTo>
                    <a:pt x="88900" y="859168"/>
                  </a:lnTo>
                  <a:cubicBezTo>
                    <a:pt x="87630" y="859168"/>
                    <a:pt x="87630" y="859168"/>
                    <a:pt x="86360" y="859168"/>
                  </a:cubicBezTo>
                  <a:cubicBezTo>
                    <a:pt x="86360" y="859168"/>
                    <a:pt x="87630" y="859168"/>
                    <a:pt x="87630" y="859168"/>
                  </a:cubicBezTo>
                  <a:cubicBezTo>
                    <a:pt x="88900" y="859168"/>
                    <a:pt x="91440" y="859168"/>
                    <a:pt x="86360" y="859168"/>
                  </a:cubicBezTo>
                  <a:lnTo>
                    <a:pt x="95250" y="859168"/>
                  </a:lnTo>
                  <a:lnTo>
                    <a:pt x="95250" y="859168"/>
                  </a:lnTo>
                  <a:cubicBezTo>
                    <a:pt x="95250" y="859168"/>
                    <a:pt x="93980" y="859168"/>
                    <a:pt x="87630" y="859168"/>
                  </a:cubicBezTo>
                  <a:cubicBezTo>
                    <a:pt x="85090" y="859168"/>
                    <a:pt x="83820" y="859168"/>
                    <a:pt x="81280" y="859168"/>
                  </a:cubicBezTo>
                  <a:cubicBezTo>
                    <a:pt x="81280" y="859168"/>
                    <a:pt x="81280" y="859168"/>
                    <a:pt x="80010" y="859168"/>
                  </a:cubicBezTo>
                  <a:cubicBezTo>
                    <a:pt x="78740" y="859168"/>
                    <a:pt x="80010" y="859168"/>
                    <a:pt x="80010" y="859168"/>
                  </a:cubicBezTo>
                  <a:cubicBezTo>
                    <a:pt x="81280" y="859168"/>
                    <a:pt x="82550" y="859168"/>
                    <a:pt x="85090" y="859168"/>
                  </a:cubicBezTo>
                  <a:cubicBezTo>
                    <a:pt x="88900" y="859168"/>
                    <a:pt x="90170" y="859168"/>
                    <a:pt x="90170" y="859168"/>
                  </a:cubicBezTo>
                  <a:lnTo>
                    <a:pt x="90170" y="859168"/>
                  </a:lnTo>
                  <a:lnTo>
                    <a:pt x="88900" y="859168"/>
                  </a:lnTo>
                  <a:cubicBezTo>
                    <a:pt x="85090" y="859168"/>
                    <a:pt x="81280" y="859168"/>
                    <a:pt x="81280" y="859168"/>
                  </a:cubicBezTo>
                  <a:lnTo>
                    <a:pt x="82550" y="859168"/>
                  </a:lnTo>
                  <a:lnTo>
                    <a:pt x="82550" y="859168"/>
                  </a:lnTo>
                  <a:cubicBezTo>
                    <a:pt x="83820" y="859168"/>
                    <a:pt x="85090" y="859168"/>
                    <a:pt x="91440" y="859168"/>
                  </a:cubicBezTo>
                  <a:cubicBezTo>
                    <a:pt x="99060" y="859168"/>
                    <a:pt x="99060" y="859168"/>
                    <a:pt x="101600" y="859168"/>
                  </a:cubicBezTo>
                  <a:lnTo>
                    <a:pt x="102870" y="859168"/>
                  </a:lnTo>
                  <a:lnTo>
                    <a:pt x="99060" y="859168"/>
                  </a:lnTo>
                  <a:cubicBezTo>
                    <a:pt x="92710" y="859168"/>
                    <a:pt x="92710" y="859168"/>
                    <a:pt x="92710" y="859168"/>
                  </a:cubicBezTo>
                  <a:cubicBezTo>
                    <a:pt x="92710" y="859168"/>
                    <a:pt x="90170" y="859168"/>
                    <a:pt x="83820" y="859168"/>
                  </a:cubicBezTo>
                  <a:lnTo>
                    <a:pt x="85090" y="859168"/>
                  </a:lnTo>
                  <a:lnTo>
                    <a:pt x="87630" y="859168"/>
                  </a:lnTo>
                  <a:cubicBezTo>
                    <a:pt x="91440" y="859168"/>
                    <a:pt x="88900" y="859168"/>
                    <a:pt x="85090" y="859168"/>
                  </a:cubicBezTo>
                  <a:cubicBezTo>
                    <a:pt x="81280" y="859168"/>
                    <a:pt x="77470" y="859168"/>
                    <a:pt x="78740" y="859168"/>
                  </a:cubicBezTo>
                  <a:cubicBezTo>
                    <a:pt x="80010" y="859168"/>
                    <a:pt x="80010" y="859168"/>
                    <a:pt x="81280" y="859168"/>
                  </a:cubicBezTo>
                  <a:lnTo>
                    <a:pt x="85090" y="859168"/>
                  </a:lnTo>
                  <a:lnTo>
                    <a:pt x="81280" y="859168"/>
                  </a:lnTo>
                  <a:lnTo>
                    <a:pt x="81280" y="859168"/>
                  </a:lnTo>
                  <a:lnTo>
                    <a:pt x="83820" y="859168"/>
                  </a:lnTo>
                  <a:lnTo>
                    <a:pt x="82550" y="859168"/>
                  </a:lnTo>
                  <a:lnTo>
                    <a:pt x="87630" y="859168"/>
                  </a:lnTo>
                  <a:lnTo>
                    <a:pt x="82550" y="859168"/>
                  </a:lnTo>
                  <a:cubicBezTo>
                    <a:pt x="81280" y="859168"/>
                    <a:pt x="78740" y="859168"/>
                    <a:pt x="77470" y="859168"/>
                  </a:cubicBezTo>
                  <a:lnTo>
                    <a:pt x="81280" y="859168"/>
                  </a:lnTo>
                  <a:cubicBezTo>
                    <a:pt x="90170" y="859168"/>
                    <a:pt x="88900" y="859168"/>
                    <a:pt x="87630" y="859168"/>
                  </a:cubicBezTo>
                  <a:cubicBezTo>
                    <a:pt x="86360" y="859168"/>
                    <a:pt x="86360" y="859168"/>
                    <a:pt x="85090" y="859168"/>
                  </a:cubicBezTo>
                  <a:lnTo>
                    <a:pt x="90170" y="853440"/>
                  </a:lnTo>
                  <a:cubicBezTo>
                    <a:pt x="88900" y="852170"/>
                    <a:pt x="88900" y="848360"/>
                    <a:pt x="90170" y="845820"/>
                  </a:cubicBezTo>
                  <a:lnTo>
                    <a:pt x="73660" y="845820"/>
                  </a:lnTo>
                  <a:lnTo>
                    <a:pt x="90170" y="845820"/>
                  </a:lnTo>
                  <a:cubicBezTo>
                    <a:pt x="93980" y="825500"/>
                    <a:pt x="95250" y="802640"/>
                    <a:pt x="96520" y="775970"/>
                  </a:cubicBezTo>
                  <a:cubicBezTo>
                    <a:pt x="97790" y="755650"/>
                    <a:pt x="97790" y="734060"/>
                    <a:pt x="100330" y="708660"/>
                  </a:cubicBezTo>
                  <a:lnTo>
                    <a:pt x="87630" y="707390"/>
                  </a:lnTo>
                  <a:cubicBezTo>
                    <a:pt x="86360" y="711200"/>
                    <a:pt x="86360" y="718820"/>
                    <a:pt x="83820" y="728980"/>
                  </a:cubicBezTo>
                  <a:cubicBezTo>
                    <a:pt x="82550" y="734060"/>
                    <a:pt x="82550" y="741680"/>
                    <a:pt x="81280" y="749300"/>
                  </a:cubicBezTo>
                  <a:cubicBezTo>
                    <a:pt x="81280" y="735330"/>
                    <a:pt x="81280" y="718820"/>
                    <a:pt x="78740" y="697230"/>
                  </a:cubicBezTo>
                  <a:cubicBezTo>
                    <a:pt x="83820" y="690880"/>
                    <a:pt x="83820" y="673100"/>
                    <a:pt x="82550" y="635000"/>
                  </a:cubicBezTo>
                  <a:lnTo>
                    <a:pt x="82550" y="624840"/>
                  </a:lnTo>
                  <a:lnTo>
                    <a:pt x="91440" y="627380"/>
                  </a:lnTo>
                  <a:lnTo>
                    <a:pt x="91440" y="617220"/>
                  </a:lnTo>
                  <a:cubicBezTo>
                    <a:pt x="90170" y="586740"/>
                    <a:pt x="87630" y="576580"/>
                    <a:pt x="85090" y="566420"/>
                  </a:cubicBezTo>
                  <a:cubicBezTo>
                    <a:pt x="83820" y="561340"/>
                    <a:pt x="82550" y="554990"/>
                    <a:pt x="81280" y="546100"/>
                  </a:cubicBezTo>
                  <a:cubicBezTo>
                    <a:pt x="82550" y="499110"/>
                    <a:pt x="87630" y="486410"/>
                    <a:pt x="92710" y="476250"/>
                  </a:cubicBezTo>
                  <a:lnTo>
                    <a:pt x="93980" y="473710"/>
                  </a:lnTo>
                  <a:lnTo>
                    <a:pt x="93980" y="471170"/>
                  </a:lnTo>
                  <a:cubicBezTo>
                    <a:pt x="93980" y="441960"/>
                    <a:pt x="93980" y="438150"/>
                    <a:pt x="87630" y="436880"/>
                  </a:cubicBezTo>
                  <a:cubicBezTo>
                    <a:pt x="85090" y="436880"/>
                    <a:pt x="83820" y="436880"/>
                    <a:pt x="82550" y="438150"/>
                  </a:cubicBezTo>
                  <a:lnTo>
                    <a:pt x="82550" y="430530"/>
                  </a:lnTo>
                  <a:cubicBezTo>
                    <a:pt x="85090" y="364490"/>
                    <a:pt x="82550" y="316230"/>
                    <a:pt x="78740" y="242570"/>
                  </a:cubicBezTo>
                  <a:lnTo>
                    <a:pt x="77470" y="229870"/>
                  </a:lnTo>
                  <a:cubicBezTo>
                    <a:pt x="83820" y="229870"/>
                    <a:pt x="83820" y="223520"/>
                    <a:pt x="85090" y="220980"/>
                  </a:cubicBezTo>
                  <a:lnTo>
                    <a:pt x="85090" y="219710"/>
                  </a:lnTo>
                  <a:lnTo>
                    <a:pt x="81280" y="194310"/>
                  </a:lnTo>
                  <a:lnTo>
                    <a:pt x="83820" y="198120"/>
                  </a:lnTo>
                  <a:lnTo>
                    <a:pt x="82550" y="171450"/>
                  </a:lnTo>
                  <a:cubicBezTo>
                    <a:pt x="81280" y="154940"/>
                    <a:pt x="80010" y="151130"/>
                    <a:pt x="77470" y="147320"/>
                  </a:cubicBezTo>
                  <a:cubicBezTo>
                    <a:pt x="76200" y="144780"/>
                    <a:pt x="73660" y="142240"/>
                    <a:pt x="72390" y="111760"/>
                  </a:cubicBezTo>
                  <a:lnTo>
                    <a:pt x="72390" y="109220"/>
                  </a:lnTo>
                  <a:cubicBezTo>
                    <a:pt x="69850" y="102870"/>
                    <a:pt x="71120" y="87630"/>
                    <a:pt x="72390" y="77470"/>
                  </a:cubicBezTo>
                  <a:lnTo>
                    <a:pt x="83820" y="78740"/>
                  </a:lnTo>
                  <a:lnTo>
                    <a:pt x="109220" y="81280"/>
                  </a:lnTo>
                  <a:cubicBezTo>
                    <a:pt x="129540" y="82550"/>
                    <a:pt x="148590" y="81280"/>
                    <a:pt x="163830" y="80010"/>
                  </a:cubicBezTo>
                  <a:lnTo>
                    <a:pt x="163830" y="83820"/>
                  </a:lnTo>
                  <a:lnTo>
                    <a:pt x="168910" y="86360"/>
                  </a:lnTo>
                  <a:lnTo>
                    <a:pt x="217170" y="82550"/>
                  </a:lnTo>
                  <a:cubicBezTo>
                    <a:pt x="261620" y="80010"/>
                    <a:pt x="269240" y="78740"/>
                    <a:pt x="314960" y="73660"/>
                  </a:cubicBezTo>
                  <a:cubicBezTo>
                    <a:pt x="346710" y="76200"/>
                    <a:pt x="377190" y="78740"/>
                    <a:pt x="408940" y="77470"/>
                  </a:cubicBezTo>
                  <a:cubicBezTo>
                    <a:pt x="419100" y="78740"/>
                    <a:pt x="431800" y="80010"/>
                    <a:pt x="448310" y="80010"/>
                  </a:cubicBezTo>
                  <a:lnTo>
                    <a:pt x="448310" y="77470"/>
                  </a:lnTo>
                  <a:lnTo>
                    <a:pt x="450850" y="77470"/>
                  </a:lnTo>
                  <a:cubicBezTo>
                    <a:pt x="452120" y="78740"/>
                    <a:pt x="453390" y="78740"/>
                    <a:pt x="454660" y="80010"/>
                  </a:cubicBezTo>
                  <a:lnTo>
                    <a:pt x="457200" y="80010"/>
                  </a:lnTo>
                  <a:cubicBezTo>
                    <a:pt x="468630" y="77470"/>
                    <a:pt x="481330" y="76200"/>
                    <a:pt x="496570" y="74930"/>
                  </a:cubicBezTo>
                  <a:lnTo>
                    <a:pt x="514350" y="82550"/>
                  </a:lnTo>
                  <a:lnTo>
                    <a:pt x="519430" y="78740"/>
                  </a:lnTo>
                  <a:lnTo>
                    <a:pt x="635000" y="85090"/>
                  </a:lnTo>
                  <a:cubicBezTo>
                    <a:pt x="652780" y="82550"/>
                    <a:pt x="670560" y="81280"/>
                    <a:pt x="687070" y="78740"/>
                  </a:cubicBezTo>
                  <a:cubicBezTo>
                    <a:pt x="712470" y="78740"/>
                    <a:pt x="736600" y="80010"/>
                    <a:pt x="762000" y="80010"/>
                  </a:cubicBezTo>
                  <a:lnTo>
                    <a:pt x="762000" y="85090"/>
                  </a:lnTo>
                  <a:lnTo>
                    <a:pt x="812800" y="81280"/>
                  </a:lnTo>
                  <a:cubicBezTo>
                    <a:pt x="821690" y="81280"/>
                    <a:pt x="830580" y="81280"/>
                    <a:pt x="840740" y="82550"/>
                  </a:cubicBezTo>
                  <a:lnTo>
                    <a:pt x="840740" y="85090"/>
                  </a:lnTo>
                  <a:cubicBezTo>
                    <a:pt x="869136" y="83820"/>
                    <a:pt x="897177" y="85090"/>
                    <a:pt x="930226" y="85090"/>
                  </a:cubicBezTo>
                  <a:lnTo>
                    <a:pt x="953260" y="85090"/>
                  </a:lnTo>
                  <a:lnTo>
                    <a:pt x="944246" y="80010"/>
                  </a:lnTo>
                  <a:cubicBezTo>
                    <a:pt x="950255" y="80010"/>
                    <a:pt x="954261" y="81280"/>
                    <a:pt x="959268" y="81280"/>
                  </a:cubicBezTo>
                  <a:cubicBezTo>
                    <a:pt x="962273" y="81280"/>
                    <a:pt x="965277" y="82550"/>
                    <a:pt x="968282" y="82550"/>
                  </a:cubicBezTo>
                  <a:lnTo>
                    <a:pt x="970285" y="82550"/>
                  </a:lnTo>
                  <a:cubicBezTo>
                    <a:pt x="973289" y="81280"/>
                    <a:pt x="977295" y="80010"/>
                    <a:pt x="979298" y="77470"/>
                  </a:cubicBezTo>
                  <a:lnTo>
                    <a:pt x="979298" y="78740"/>
                  </a:lnTo>
                  <a:cubicBezTo>
                    <a:pt x="1002332" y="83820"/>
                    <a:pt x="1018355" y="82550"/>
                    <a:pt x="1031374" y="78740"/>
                  </a:cubicBezTo>
                  <a:lnTo>
                    <a:pt x="1033377" y="78740"/>
                  </a:lnTo>
                  <a:cubicBezTo>
                    <a:pt x="1081448" y="78740"/>
                    <a:pt x="1135527" y="78740"/>
                    <a:pt x="1147545" y="86360"/>
                  </a:cubicBezTo>
                  <a:lnTo>
                    <a:pt x="1149548" y="86360"/>
                  </a:lnTo>
                  <a:cubicBezTo>
                    <a:pt x="1167574" y="86360"/>
                    <a:pt x="1171580" y="86360"/>
                    <a:pt x="1172582" y="80010"/>
                  </a:cubicBezTo>
                  <a:lnTo>
                    <a:pt x="1180594" y="80010"/>
                  </a:lnTo>
                  <a:lnTo>
                    <a:pt x="1193613" y="83820"/>
                  </a:lnTo>
                  <a:lnTo>
                    <a:pt x="1205630" y="78740"/>
                  </a:lnTo>
                  <a:cubicBezTo>
                    <a:pt x="1211639" y="78740"/>
                    <a:pt x="1217648" y="78740"/>
                    <a:pt x="1221654" y="80010"/>
                  </a:cubicBezTo>
                  <a:lnTo>
                    <a:pt x="1221654" y="88900"/>
                  </a:lnTo>
                  <a:cubicBezTo>
                    <a:pt x="1246691" y="91440"/>
                    <a:pt x="1283745" y="90170"/>
                    <a:pt x="1310785" y="88900"/>
                  </a:cubicBezTo>
                  <a:cubicBezTo>
                    <a:pt x="1322802" y="88900"/>
                    <a:pt x="1333819" y="87630"/>
                    <a:pt x="1339827" y="87630"/>
                  </a:cubicBezTo>
                  <a:lnTo>
                    <a:pt x="1339827" y="85090"/>
                  </a:lnTo>
                  <a:lnTo>
                    <a:pt x="1421948" y="85090"/>
                  </a:lnTo>
                  <a:lnTo>
                    <a:pt x="1421948" y="87630"/>
                  </a:lnTo>
                  <a:cubicBezTo>
                    <a:pt x="1424952" y="86360"/>
                    <a:pt x="1427957" y="86360"/>
                    <a:pt x="1429960" y="85090"/>
                  </a:cubicBezTo>
                  <a:lnTo>
                    <a:pt x="1457000" y="85090"/>
                  </a:lnTo>
                  <a:cubicBezTo>
                    <a:pt x="1528104" y="85090"/>
                    <a:pt x="1602213" y="85090"/>
                    <a:pt x="1667308" y="81280"/>
                  </a:cubicBezTo>
                  <a:lnTo>
                    <a:pt x="1671314" y="81280"/>
                  </a:lnTo>
                  <a:cubicBezTo>
                    <a:pt x="1678325" y="81280"/>
                    <a:pt x="1684333" y="80010"/>
                    <a:pt x="1691344" y="80010"/>
                  </a:cubicBezTo>
                  <a:lnTo>
                    <a:pt x="1725394" y="77470"/>
                  </a:lnTo>
                  <a:lnTo>
                    <a:pt x="1718383" y="74930"/>
                  </a:lnTo>
                  <a:lnTo>
                    <a:pt x="1733406" y="74930"/>
                  </a:lnTo>
                  <a:cubicBezTo>
                    <a:pt x="1738413" y="78740"/>
                    <a:pt x="1747426" y="81280"/>
                    <a:pt x="1753435" y="83820"/>
                  </a:cubicBezTo>
                  <a:lnTo>
                    <a:pt x="1754437" y="77470"/>
                  </a:lnTo>
                  <a:lnTo>
                    <a:pt x="1755438" y="82550"/>
                  </a:lnTo>
                  <a:cubicBezTo>
                    <a:pt x="1758442" y="81280"/>
                    <a:pt x="1777470" y="82550"/>
                    <a:pt x="1793494" y="82550"/>
                  </a:cubicBezTo>
                  <a:lnTo>
                    <a:pt x="1839562" y="82550"/>
                  </a:lnTo>
                  <a:lnTo>
                    <a:pt x="1839562" y="78740"/>
                  </a:lnTo>
                  <a:cubicBezTo>
                    <a:pt x="1843567" y="78740"/>
                    <a:pt x="1846572" y="78740"/>
                    <a:pt x="1850578" y="77470"/>
                  </a:cubicBezTo>
                  <a:lnTo>
                    <a:pt x="1851579" y="77470"/>
                  </a:lnTo>
                  <a:cubicBezTo>
                    <a:pt x="1862595" y="76200"/>
                    <a:pt x="1874613" y="74930"/>
                    <a:pt x="1888634" y="73660"/>
                  </a:cubicBezTo>
                  <a:cubicBezTo>
                    <a:pt x="1887632" y="74930"/>
                    <a:pt x="1887632" y="76200"/>
                    <a:pt x="1886631" y="77470"/>
                  </a:cubicBezTo>
                  <a:cubicBezTo>
                    <a:pt x="1885629" y="83820"/>
                    <a:pt x="1891638" y="87630"/>
                    <a:pt x="1894642" y="88900"/>
                  </a:cubicBezTo>
                  <a:lnTo>
                    <a:pt x="1896645" y="88900"/>
                  </a:lnTo>
                  <a:cubicBezTo>
                    <a:pt x="1923685" y="90170"/>
                    <a:pt x="1928692" y="88900"/>
                    <a:pt x="1932698" y="85090"/>
                  </a:cubicBezTo>
                  <a:cubicBezTo>
                    <a:pt x="1933700" y="83820"/>
                    <a:pt x="1935703" y="82550"/>
                    <a:pt x="1958736" y="83820"/>
                  </a:cubicBezTo>
                  <a:lnTo>
                    <a:pt x="1960739" y="83820"/>
                  </a:lnTo>
                  <a:cubicBezTo>
                    <a:pt x="1963744" y="82550"/>
                    <a:pt x="1965747" y="81280"/>
                    <a:pt x="1966748" y="80010"/>
                  </a:cubicBezTo>
                  <a:cubicBezTo>
                    <a:pt x="1992787" y="78740"/>
                    <a:pt x="2001800" y="77470"/>
                    <a:pt x="2008810" y="76200"/>
                  </a:cubicBezTo>
                  <a:lnTo>
                    <a:pt x="2033847" y="78740"/>
                  </a:lnTo>
                  <a:cubicBezTo>
                    <a:pt x="2042860" y="80010"/>
                    <a:pt x="2047867" y="80010"/>
                    <a:pt x="2050872" y="81280"/>
                  </a:cubicBezTo>
                  <a:lnTo>
                    <a:pt x="2050872" y="90170"/>
                  </a:lnTo>
                  <a:lnTo>
                    <a:pt x="2170047" y="92710"/>
                  </a:lnTo>
                  <a:lnTo>
                    <a:pt x="2166041" y="91440"/>
                  </a:lnTo>
                  <a:cubicBezTo>
                    <a:pt x="2174053" y="90170"/>
                    <a:pt x="2190076" y="87630"/>
                    <a:pt x="2201092" y="87630"/>
                  </a:cubicBezTo>
                  <a:cubicBezTo>
                    <a:pt x="2225128" y="85090"/>
                    <a:pt x="2235143" y="83820"/>
                    <a:pt x="2239280" y="81280"/>
                  </a:cubicBezTo>
                  <a:lnTo>
                    <a:pt x="2249440" y="81280"/>
                  </a:lnTo>
                  <a:lnTo>
                    <a:pt x="2251980" y="85090"/>
                  </a:lnTo>
                  <a:lnTo>
                    <a:pt x="2251980" y="63500"/>
                  </a:lnTo>
                  <a:lnTo>
                    <a:pt x="2254520" y="63500"/>
                  </a:lnTo>
                  <a:lnTo>
                    <a:pt x="2253250" y="85090"/>
                  </a:lnTo>
                  <a:lnTo>
                    <a:pt x="2257060" y="83820"/>
                  </a:lnTo>
                  <a:cubicBezTo>
                    <a:pt x="2263410" y="82550"/>
                    <a:pt x="2288810" y="81280"/>
                    <a:pt x="2315480" y="80010"/>
                  </a:cubicBezTo>
                  <a:lnTo>
                    <a:pt x="2315480" y="85090"/>
                  </a:lnTo>
                  <a:cubicBezTo>
                    <a:pt x="2339610" y="86360"/>
                    <a:pt x="2359930" y="85090"/>
                    <a:pt x="2380250" y="82550"/>
                  </a:cubicBezTo>
                  <a:cubicBezTo>
                    <a:pt x="2406920" y="80010"/>
                    <a:pt x="2433590" y="77470"/>
                    <a:pt x="2470420" y="82550"/>
                  </a:cubicBezTo>
                  <a:cubicBezTo>
                    <a:pt x="2479310" y="82550"/>
                    <a:pt x="2492010" y="85090"/>
                    <a:pt x="2504710" y="86360"/>
                  </a:cubicBezTo>
                  <a:cubicBezTo>
                    <a:pt x="2532650" y="90170"/>
                    <a:pt x="2542810" y="91440"/>
                    <a:pt x="2547890" y="86360"/>
                  </a:cubicBezTo>
                  <a:lnTo>
                    <a:pt x="2549160" y="85090"/>
                  </a:lnTo>
                  <a:cubicBezTo>
                    <a:pt x="2556780" y="85090"/>
                    <a:pt x="2564400" y="85090"/>
                    <a:pt x="2573290" y="83820"/>
                  </a:cubicBezTo>
                  <a:cubicBezTo>
                    <a:pt x="2596150" y="82550"/>
                    <a:pt x="2619010" y="81280"/>
                    <a:pt x="2645680" y="85090"/>
                  </a:cubicBezTo>
                  <a:lnTo>
                    <a:pt x="2648220" y="85090"/>
                  </a:lnTo>
                  <a:cubicBezTo>
                    <a:pt x="2649490" y="85090"/>
                    <a:pt x="2650760" y="85090"/>
                    <a:pt x="2650760" y="83820"/>
                  </a:cubicBezTo>
                  <a:lnTo>
                    <a:pt x="2664730" y="86360"/>
                  </a:lnTo>
                  <a:cubicBezTo>
                    <a:pt x="2677430" y="88900"/>
                    <a:pt x="2700290" y="87630"/>
                    <a:pt x="2720610" y="86360"/>
                  </a:cubicBezTo>
                  <a:cubicBezTo>
                    <a:pt x="2730770" y="86360"/>
                    <a:pt x="2742200" y="85090"/>
                    <a:pt x="2748550" y="85090"/>
                  </a:cubicBezTo>
                  <a:lnTo>
                    <a:pt x="2749820" y="90170"/>
                  </a:lnTo>
                  <a:cubicBezTo>
                    <a:pt x="2771410" y="83820"/>
                    <a:pt x="2798080" y="83820"/>
                    <a:pt x="2828560" y="85090"/>
                  </a:cubicBezTo>
                  <a:cubicBezTo>
                    <a:pt x="2852690" y="86360"/>
                    <a:pt x="2880630" y="86360"/>
                    <a:pt x="2909840" y="83820"/>
                  </a:cubicBezTo>
                  <a:lnTo>
                    <a:pt x="2906030" y="87630"/>
                  </a:lnTo>
                  <a:lnTo>
                    <a:pt x="2928890" y="85090"/>
                  </a:lnTo>
                  <a:cubicBezTo>
                    <a:pt x="2931430" y="85090"/>
                    <a:pt x="2933970" y="85090"/>
                    <a:pt x="2937780" y="83820"/>
                  </a:cubicBezTo>
                  <a:lnTo>
                    <a:pt x="2939050" y="90170"/>
                  </a:lnTo>
                  <a:cubicBezTo>
                    <a:pt x="2955560" y="88900"/>
                    <a:pt x="2972070" y="87630"/>
                    <a:pt x="2993660" y="88900"/>
                  </a:cubicBezTo>
                  <a:lnTo>
                    <a:pt x="2997470" y="88900"/>
                  </a:lnTo>
                  <a:lnTo>
                    <a:pt x="3007630" y="90170"/>
                  </a:lnTo>
                  <a:lnTo>
                    <a:pt x="3007630" y="109220"/>
                  </a:lnTo>
                  <a:lnTo>
                    <a:pt x="3020330" y="109220"/>
                  </a:lnTo>
                  <a:lnTo>
                    <a:pt x="3020330" y="115570"/>
                  </a:lnTo>
                  <a:cubicBezTo>
                    <a:pt x="3019060" y="129540"/>
                    <a:pt x="3017790" y="138430"/>
                    <a:pt x="3015250" y="148590"/>
                  </a:cubicBezTo>
                  <a:lnTo>
                    <a:pt x="3015250" y="151130"/>
                  </a:lnTo>
                  <a:cubicBezTo>
                    <a:pt x="3010170" y="176530"/>
                    <a:pt x="3006360" y="201930"/>
                    <a:pt x="3007630" y="271780"/>
                  </a:cubicBezTo>
                  <a:lnTo>
                    <a:pt x="3011440" y="271780"/>
                  </a:lnTo>
                  <a:cubicBezTo>
                    <a:pt x="3010170" y="293370"/>
                    <a:pt x="3008900" y="311150"/>
                    <a:pt x="3006360" y="321310"/>
                  </a:cubicBezTo>
                  <a:cubicBezTo>
                    <a:pt x="3006360" y="369570"/>
                    <a:pt x="3007630" y="372110"/>
                    <a:pt x="3013980" y="372110"/>
                  </a:cubicBezTo>
                  <a:cubicBezTo>
                    <a:pt x="3013980" y="384810"/>
                    <a:pt x="3015250" y="394970"/>
                    <a:pt x="3017790" y="407670"/>
                  </a:cubicBezTo>
                  <a:cubicBezTo>
                    <a:pt x="3019060" y="417830"/>
                    <a:pt x="3021600" y="429260"/>
                    <a:pt x="3021600" y="443230"/>
                  </a:cubicBezTo>
                  <a:lnTo>
                    <a:pt x="3016520" y="443230"/>
                  </a:lnTo>
                  <a:lnTo>
                    <a:pt x="3016520" y="449580"/>
                  </a:lnTo>
                  <a:cubicBezTo>
                    <a:pt x="3013980" y="513080"/>
                    <a:pt x="3017790" y="520700"/>
                    <a:pt x="3021600" y="528320"/>
                  </a:cubicBezTo>
                  <a:cubicBezTo>
                    <a:pt x="3022870" y="530860"/>
                    <a:pt x="3024140" y="534670"/>
                    <a:pt x="3025410" y="544830"/>
                  </a:cubicBezTo>
                  <a:lnTo>
                    <a:pt x="3016520" y="546100"/>
                  </a:lnTo>
                  <a:close/>
                  <a:moveTo>
                    <a:pt x="3020330" y="756920"/>
                  </a:moveTo>
                  <a:lnTo>
                    <a:pt x="3017790" y="751840"/>
                  </a:lnTo>
                  <a:lnTo>
                    <a:pt x="3019060" y="745490"/>
                  </a:lnTo>
                  <a:cubicBezTo>
                    <a:pt x="3020330" y="750570"/>
                    <a:pt x="3020330" y="754380"/>
                    <a:pt x="3020330" y="756920"/>
                  </a:cubicBezTo>
                  <a:close/>
                  <a:moveTo>
                    <a:pt x="73660" y="963930"/>
                  </a:moveTo>
                  <a:lnTo>
                    <a:pt x="76200" y="969010"/>
                  </a:lnTo>
                  <a:lnTo>
                    <a:pt x="74930" y="975360"/>
                  </a:lnTo>
                  <a:cubicBezTo>
                    <a:pt x="73660" y="971550"/>
                    <a:pt x="73660" y="967740"/>
                    <a:pt x="73660" y="963930"/>
                  </a:cubicBezTo>
                  <a:close/>
                  <a:moveTo>
                    <a:pt x="3055890" y="628650"/>
                  </a:moveTo>
                  <a:lnTo>
                    <a:pt x="3055890" y="619760"/>
                  </a:lnTo>
                  <a:cubicBezTo>
                    <a:pt x="3055890" y="623570"/>
                    <a:pt x="3057160" y="626110"/>
                    <a:pt x="3057160" y="628650"/>
                  </a:cubicBezTo>
                  <a:lnTo>
                    <a:pt x="3055890" y="628650"/>
                  </a:lnTo>
                  <a:close/>
                  <a:moveTo>
                    <a:pt x="3085100" y="859168"/>
                  </a:moveTo>
                  <a:lnTo>
                    <a:pt x="3081290" y="859168"/>
                  </a:lnTo>
                  <a:cubicBezTo>
                    <a:pt x="3082560" y="859168"/>
                    <a:pt x="3083830" y="859168"/>
                    <a:pt x="3085100" y="859168"/>
                  </a:cubicBezTo>
                  <a:close/>
                </a:path>
              </a:pathLst>
            </a:custGeom>
            <a:solidFill>
              <a:srgbClr val="5F1A1F"/>
            </a:solidFill>
          </p:spPr>
        </p:sp>
      </p:grpSp>
      <p:sp>
        <p:nvSpPr>
          <p:cNvPr id="4" name="AutoShape 4"/>
          <p:cNvSpPr/>
          <p:nvPr/>
        </p:nvSpPr>
        <p:spPr>
          <a:xfrm rot="5400000">
            <a:off x="8269781" y="2990253"/>
            <a:ext cx="167223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5" name="AutoShape 5"/>
          <p:cNvSpPr/>
          <p:nvPr/>
        </p:nvSpPr>
        <p:spPr>
          <a:xfrm rot="-5400000">
            <a:off x="8202778" y="5851128"/>
            <a:ext cx="169712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6" name="Freeform 6"/>
          <p:cNvSpPr/>
          <p:nvPr/>
        </p:nvSpPr>
        <p:spPr>
          <a:xfrm>
            <a:off x="7497292" y="3951503"/>
            <a:ext cx="3069997" cy="926093"/>
          </a:xfrm>
          <a:custGeom>
            <a:avLst/>
            <a:gdLst/>
            <a:ahLst/>
            <a:cxnLst/>
            <a:rect l="l" t="t" r="r" b="b"/>
            <a:pathLst>
              <a:path w="3069997" h="926093">
                <a:moveTo>
                  <a:pt x="0" y="0"/>
                </a:moveTo>
                <a:lnTo>
                  <a:pt x="3069998" y="0"/>
                </a:lnTo>
                <a:lnTo>
                  <a:pt x="3069998" y="926094"/>
                </a:lnTo>
                <a:lnTo>
                  <a:pt x="0" y="9260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365" r="-509" b="-27321"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6504280" y="3206700"/>
            <a:ext cx="514691" cy="1608408"/>
          </a:xfrm>
          <a:custGeom>
            <a:avLst/>
            <a:gdLst/>
            <a:ahLst/>
            <a:cxnLst/>
            <a:rect l="l" t="t" r="r" b="b"/>
            <a:pathLst>
              <a:path w="514691" h="1608408">
                <a:moveTo>
                  <a:pt x="0" y="0"/>
                </a:moveTo>
                <a:lnTo>
                  <a:pt x="514690" y="0"/>
                </a:lnTo>
                <a:lnTo>
                  <a:pt x="514690" y="1608408"/>
                </a:lnTo>
                <a:lnTo>
                  <a:pt x="0" y="16084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11620836" y="3206700"/>
            <a:ext cx="514691" cy="1608408"/>
          </a:xfrm>
          <a:custGeom>
            <a:avLst/>
            <a:gdLst/>
            <a:ahLst/>
            <a:cxnLst/>
            <a:rect l="l" t="t" r="r" b="b"/>
            <a:pathLst>
              <a:path w="514691" h="1608408">
                <a:moveTo>
                  <a:pt x="0" y="0"/>
                </a:moveTo>
                <a:lnTo>
                  <a:pt x="514691" y="0"/>
                </a:lnTo>
                <a:lnTo>
                  <a:pt x="514691" y="1608408"/>
                </a:lnTo>
                <a:lnTo>
                  <a:pt x="0" y="16084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 rot="1508">
            <a:off x="12587180" y="6009223"/>
            <a:ext cx="1686339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i="1" spc="55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1000 AD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2995250" y="5536107"/>
            <a:ext cx="889282" cy="381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1" name="AutoShape 11"/>
          <p:cNvSpPr/>
          <p:nvPr/>
        </p:nvSpPr>
        <p:spPr>
          <a:xfrm rot="-5326948">
            <a:off x="15385330" y="5392648"/>
            <a:ext cx="88928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2" name="TextBox 12"/>
          <p:cNvSpPr txBox="1"/>
          <p:nvPr/>
        </p:nvSpPr>
        <p:spPr>
          <a:xfrm>
            <a:off x="1509665" y="6219177"/>
            <a:ext cx="1573068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spc="55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2000 BC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83469" y="5329287"/>
            <a:ext cx="1852393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spc="55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2500 BC</a:t>
            </a:r>
          </a:p>
        </p:txBody>
      </p:sp>
      <p:sp>
        <p:nvSpPr>
          <p:cNvPr id="14" name="Freeform 14"/>
          <p:cNvSpPr/>
          <p:nvPr/>
        </p:nvSpPr>
        <p:spPr>
          <a:xfrm rot="-8668491">
            <a:off x="16351219" y="3599096"/>
            <a:ext cx="409161" cy="1278628"/>
          </a:xfrm>
          <a:custGeom>
            <a:avLst/>
            <a:gdLst/>
            <a:ahLst/>
            <a:cxnLst/>
            <a:rect l="l" t="t" r="r" b="b"/>
            <a:pathLst>
              <a:path w="409161" h="1278628">
                <a:moveTo>
                  <a:pt x="0" y="0"/>
                </a:moveTo>
                <a:lnTo>
                  <a:pt x="409161" y="0"/>
                </a:lnTo>
                <a:lnTo>
                  <a:pt x="409161" y="1278629"/>
                </a:lnTo>
                <a:lnTo>
                  <a:pt x="0" y="12786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AutoShape 15"/>
          <p:cNvSpPr/>
          <p:nvPr/>
        </p:nvSpPr>
        <p:spPr>
          <a:xfrm rot="-5298146">
            <a:off x="4802392" y="5561679"/>
            <a:ext cx="104835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6" name="AutoShape 16"/>
          <p:cNvSpPr/>
          <p:nvPr/>
        </p:nvSpPr>
        <p:spPr>
          <a:xfrm rot="-5305277">
            <a:off x="1678667" y="5561679"/>
            <a:ext cx="130922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7" name="Freeform 17"/>
          <p:cNvSpPr/>
          <p:nvPr/>
        </p:nvSpPr>
        <p:spPr>
          <a:xfrm>
            <a:off x="13662437" y="7838868"/>
            <a:ext cx="1298418" cy="1848984"/>
          </a:xfrm>
          <a:custGeom>
            <a:avLst/>
            <a:gdLst/>
            <a:ahLst/>
            <a:cxnLst/>
            <a:rect l="l" t="t" r="r" b="b"/>
            <a:pathLst>
              <a:path w="1298418" h="1848984">
                <a:moveTo>
                  <a:pt x="0" y="0"/>
                </a:moveTo>
                <a:lnTo>
                  <a:pt x="1298418" y="0"/>
                </a:lnTo>
                <a:lnTo>
                  <a:pt x="1298418" y="1848984"/>
                </a:lnTo>
                <a:lnTo>
                  <a:pt x="0" y="18489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336779" y="6676377"/>
            <a:ext cx="5464698" cy="2324981"/>
          </a:xfrm>
          <a:custGeom>
            <a:avLst/>
            <a:gdLst/>
            <a:ahLst/>
            <a:cxnLst/>
            <a:rect l="l" t="t" r="r" b="b"/>
            <a:pathLst>
              <a:path w="5464698" h="2324981">
                <a:moveTo>
                  <a:pt x="0" y="0"/>
                </a:moveTo>
                <a:lnTo>
                  <a:pt x="5464698" y="0"/>
                </a:lnTo>
                <a:lnTo>
                  <a:pt x="5464698" y="2324981"/>
                </a:lnTo>
                <a:lnTo>
                  <a:pt x="0" y="23249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4640391" y="8207918"/>
            <a:ext cx="1303215" cy="1586880"/>
          </a:xfrm>
          <a:custGeom>
            <a:avLst/>
            <a:gdLst/>
            <a:ahLst/>
            <a:cxnLst/>
            <a:rect l="l" t="t" r="r" b="b"/>
            <a:pathLst>
              <a:path w="1303215" h="1586880">
                <a:moveTo>
                  <a:pt x="0" y="0"/>
                </a:moveTo>
                <a:lnTo>
                  <a:pt x="1303214" y="0"/>
                </a:lnTo>
                <a:lnTo>
                  <a:pt x="1303214" y="1586880"/>
                </a:lnTo>
                <a:lnTo>
                  <a:pt x="0" y="15868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668569" y="6726732"/>
            <a:ext cx="5464698" cy="2324981"/>
          </a:xfrm>
          <a:custGeom>
            <a:avLst/>
            <a:gdLst/>
            <a:ahLst/>
            <a:cxnLst/>
            <a:rect l="l" t="t" r="r" b="b"/>
            <a:pathLst>
              <a:path w="5464698" h="2324981">
                <a:moveTo>
                  <a:pt x="0" y="0"/>
                </a:moveTo>
                <a:lnTo>
                  <a:pt x="5464698" y="0"/>
                </a:lnTo>
                <a:lnTo>
                  <a:pt x="5464698" y="2324981"/>
                </a:lnTo>
                <a:lnTo>
                  <a:pt x="0" y="23249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796910" y="1538679"/>
            <a:ext cx="2770379" cy="753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0"/>
              </a:lnSpc>
            </a:pPr>
            <a:r>
              <a:rPr lang="en-US" sz="3200" b="1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when Jesus p.b.u.h. was born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16482" y="1109940"/>
            <a:ext cx="4532504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i="1" spc="160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-BC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539090" y="1159372"/>
            <a:ext cx="2950634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i="1" spc="160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+ AD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6131958" y="5355132"/>
            <a:ext cx="1914939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i="1" spc="55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2500 AD</a:t>
            </a:r>
          </a:p>
          <a:p>
            <a:pPr algn="ctr">
              <a:lnSpc>
                <a:spcPts val="3359"/>
              </a:lnSpc>
            </a:pPr>
            <a:endParaRPr lang="en-US" sz="2799" i="1" spc="55">
              <a:solidFill>
                <a:srgbClr val="1D1B1E"/>
              </a:solidFill>
              <a:latin typeface="Roca Two Black Italics"/>
              <a:ea typeface="Roca Two Black Italics"/>
              <a:cs typeface="Roca Two Black Italics"/>
              <a:sym typeface="Roca Two Black Italics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4913665" y="6219177"/>
            <a:ext cx="1922561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i="1" spc="55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2000 AD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037673" y="5460603"/>
            <a:ext cx="1524996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i="1" spc="55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1500 AD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196239" y="5473626"/>
            <a:ext cx="1390851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spc="55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500 AD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957421" y="5564682"/>
            <a:ext cx="1390851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spc="55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500 BC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400918" y="6269532"/>
            <a:ext cx="1556503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spc="55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1000 BC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175720" y="5564682"/>
            <a:ext cx="200345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spc="55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1500 BC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316053" y="1024329"/>
            <a:ext cx="1390851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spc="55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year 1</a:t>
            </a:r>
          </a:p>
        </p:txBody>
      </p:sp>
      <p:sp>
        <p:nvSpPr>
          <p:cNvPr id="32" name="TextBox 32"/>
          <p:cNvSpPr txBox="1"/>
          <p:nvPr/>
        </p:nvSpPr>
        <p:spPr>
          <a:xfrm rot="1508">
            <a:off x="16132140" y="2924514"/>
            <a:ext cx="1686339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i="1" spc="55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2022 AD</a:t>
            </a:r>
          </a:p>
          <a:p>
            <a:pPr algn="ctr">
              <a:lnSpc>
                <a:spcPts val="3359"/>
              </a:lnSpc>
            </a:pPr>
            <a:r>
              <a:rPr lang="en-US" sz="2799" spc="55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now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336779" y="6924027"/>
            <a:ext cx="5307656" cy="1428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</a:pPr>
            <a:r>
              <a:rPr lang="en-US" sz="4299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AD moves forward in time from year 1 until you reach today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747090" y="7138340"/>
            <a:ext cx="5307656" cy="999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</a:pPr>
            <a:r>
              <a:rPr lang="en-US" sz="4299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BC moves backward in time  starting from year 1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856140" y="2788147"/>
            <a:ext cx="2784251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i="1" spc="160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-BCE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679263" y="2616697"/>
            <a:ext cx="2338556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i="1" spc="160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+ CE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-39993" y="1457399"/>
            <a:ext cx="2770379" cy="429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0"/>
              </a:lnSpc>
            </a:pPr>
            <a:r>
              <a:rPr lang="en-US" sz="3200" b="1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Religious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-205645" y="3120887"/>
            <a:ext cx="2770379" cy="429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0"/>
              </a:lnSpc>
            </a:pPr>
            <a:r>
              <a:rPr lang="en-US" sz="3200">
                <a:solidFill>
                  <a:srgbClr val="5F1A1F"/>
                </a:solidFill>
                <a:latin typeface="Frunchy Sage"/>
                <a:ea typeface="Frunchy Sage"/>
                <a:cs typeface="Frunchy Sage"/>
                <a:sym typeface="Frunchy Sage"/>
              </a:rPr>
              <a:t>Secular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305197" y="1491054"/>
            <a:ext cx="1527862" cy="429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0"/>
              </a:lnSpc>
            </a:pPr>
            <a:r>
              <a:rPr lang="en-US" sz="3200" b="1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Religious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453518" y="2838524"/>
            <a:ext cx="1231220" cy="429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0"/>
              </a:lnSpc>
            </a:pPr>
            <a:r>
              <a:rPr lang="en-US" sz="3200">
                <a:solidFill>
                  <a:srgbClr val="5F1A1F"/>
                </a:solidFill>
                <a:latin typeface="Frunchy Sage"/>
                <a:ea typeface="Frunchy Sage"/>
                <a:cs typeface="Frunchy Sage"/>
                <a:sym typeface="Frunchy Sage"/>
              </a:rPr>
              <a:t>Secular</a:t>
            </a:r>
          </a:p>
        </p:txBody>
      </p:sp>
      <p:sp>
        <p:nvSpPr>
          <p:cNvPr id="41" name="AutoShape 41"/>
          <p:cNvSpPr/>
          <p:nvPr/>
        </p:nvSpPr>
        <p:spPr>
          <a:xfrm>
            <a:off x="816482" y="4831115"/>
            <a:ext cx="17002183" cy="0"/>
          </a:xfrm>
          <a:prstGeom prst="line">
            <a:avLst/>
          </a:prstGeom>
          <a:ln w="1905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2" name="AutoShape 42"/>
          <p:cNvSpPr/>
          <p:nvPr/>
        </p:nvSpPr>
        <p:spPr>
          <a:xfrm>
            <a:off x="11661880" y="5203347"/>
            <a:ext cx="484027" cy="381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43" name="AutoShape 43"/>
          <p:cNvSpPr/>
          <p:nvPr/>
        </p:nvSpPr>
        <p:spPr>
          <a:xfrm rot="-5226211">
            <a:off x="14526903" y="5149982"/>
            <a:ext cx="48402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44" name="AutoShape 44"/>
          <p:cNvSpPr/>
          <p:nvPr/>
        </p:nvSpPr>
        <p:spPr>
          <a:xfrm rot="-5557726">
            <a:off x="6350843" y="5290526"/>
            <a:ext cx="541128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45" name="AutoShape 45"/>
          <p:cNvSpPr/>
          <p:nvPr/>
        </p:nvSpPr>
        <p:spPr>
          <a:xfrm rot="-5557726">
            <a:off x="3875441" y="5239109"/>
            <a:ext cx="541128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4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3052516" cy="1717040"/>
          </a:xfrm>
        </p:grpSpPr>
        <p:sp>
          <p:nvSpPr>
            <p:cNvPr id="3" name="Freeform 3"/>
            <p:cNvSpPr/>
            <p:nvPr/>
          </p:nvSpPr>
          <p:spPr>
            <a:xfrm>
              <a:off x="0" y="-2540"/>
              <a:ext cx="3052516" cy="1719580"/>
            </a:xfrm>
            <a:custGeom>
              <a:avLst/>
              <a:gdLst/>
              <a:ahLst/>
              <a:cxnLst/>
              <a:rect l="l" t="t" r="r" b="b"/>
              <a:pathLst>
                <a:path w="3052516" h="1719580">
                  <a:moveTo>
                    <a:pt x="3049976" y="859168"/>
                  </a:moveTo>
                  <a:lnTo>
                    <a:pt x="3052516" y="859168"/>
                  </a:lnTo>
                  <a:lnTo>
                    <a:pt x="3046166" y="859168"/>
                  </a:lnTo>
                  <a:lnTo>
                    <a:pt x="3046166" y="859168"/>
                  </a:lnTo>
                  <a:cubicBezTo>
                    <a:pt x="3046166" y="859168"/>
                    <a:pt x="3044896" y="859168"/>
                    <a:pt x="3043626" y="859168"/>
                  </a:cubicBezTo>
                  <a:lnTo>
                    <a:pt x="3043626" y="859168"/>
                  </a:lnTo>
                  <a:lnTo>
                    <a:pt x="3042356" y="859168"/>
                  </a:lnTo>
                  <a:cubicBezTo>
                    <a:pt x="3041085" y="859168"/>
                    <a:pt x="3037276" y="859168"/>
                    <a:pt x="3036006" y="859168"/>
                  </a:cubicBezTo>
                  <a:cubicBezTo>
                    <a:pt x="3036006" y="859168"/>
                    <a:pt x="3037276" y="859168"/>
                    <a:pt x="3038546" y="859168"/>
                  </a:cubicBezTo>
                  <a:cubicBezTo>
                    <a:pt x="3038546" y="859168"/>
                    <a:pt x="3039816" y="859168"/>
                    <a:pt x="3039816" y="859168"/>
                  </a:cubicBezTo>
                  <a:lnTo>
                    <a:pt x="3043626" y="859168"/>
                  </a:lnTo>
                  <a:lnTo>
                    <a:pt x="3043626" y="847090"/>
                  </a:lnTo>
                  <a:lnTo>
                    <a:pt x="3047435" y="847090"/>
                  </a:lnTo>
                  <a:lnTo>
                    <a:pt x="3047435" y="816610"/>
                  </a:lnTo>
                  <a:cubicBezTo>
                    <a:pt x="3049976" y="781050"/>
                    <a:pt x="3052516" y="726440"/>
                    <a:pt x="3049976" y="692150"/>
                  </a:cubicBezTo>
                  <a:cubicBezTo>
                    <a:pt x="3051246" y="674370"/>
                    <a:pt x="3048706" y="652780"/>
                    <a:pt x="3047435" y="641350"/>
                  </a:cubicBezTo>
                  <a:lnTo>
                    <a:pt x="3048706" y="641350"/>
                  </a:lnTo>
                  <a:lnTo>
                    <a:pt x="3044896" y="542290"/>
                  </a:lnTo>
                  <a:lnTo>
                    <a:pt x="3046166" y="541020"/>
                  </a:lnTo>
                  <a:lnTo>
                    <a:pt x="3046166" y="537210"/>
                  </a:lnTo>
                  <a:cubicBezTo>
                    <a:pt x="3046166" y="502920"/>
                    <a:pt x="3044896" y="468630"/>
                    <a:pt x="3044896" y="431800"/>
                  </a:cubicBezTo>
                  <a:cubicBezTo>
                    <a:pt x="3042356" y="361950"/>
                    <a:pt x="3041085" y="290830"/>
                    <a:pt x="3047435" y="213360"/>
                  </a:cubicBezTo>
                  <a:lnTo>
                    <a:pt x="3047435" y="207010"/>
                  </a:lnTo>
                  <a:cubicBezTo>
                    <a:pt x="3046166" y="191770"/>
                    <a:pt x="3046166" y="176530"/>
                    <a:pt x="3046166" y="158750"/>
                  </a:cubicBezTo>
                  <a:lnTo>
                    <a:pt x="3046166" y="80010"/>
                  </a:lnTo>
                  <a:lnTo>
                    <a:pt x="3051246" y="59690"/>
                  </a:lnTo>
                  <a:lnTo>
                    <a:pt x="3051246" y="8890"/>
                  </a:lnTo>
                  <a:lnTo>
                    <a:pt x="3044896" y="8890"/>
                  </a:lnTo>
                  <a:cubicBezTo>
                    <a:pt x="3006796" y="8890"/>
                    <a:pt x="2950916" y="7620"/>
                    <a:pt x="2935676" y="7620"/>
                  </a:cubicBezTo>
                  <a:cubicBezTo>
                    <a:pt x="2907735" y="7620"/>
                    <a:pt x="2892496" y="7620"/>
                    <a:pt x="2884876" y="8890"/>
                  </a:cubicBezTo>
                  <a:cubicBezTo>
                    <a:pt x="2851856" y="0"/>
                    <a:pt x="2773116" y="1270"/>
                    <a:pt x="2696916" y="3810"/>
                  </a:cubicBezTo>
                  <a:cubicBezTo>
                    <a:pt x="2658816" y="5080"/>
                    <a:pt x="2621986" y="5080"/>
                    <a:pt x="2596586" y="3810"/>
                  </a:cubicBezTo>
                  <a:lnTo>
                    <a:pt x="2592776" y="3810"/>
                  </a:lnTo>
                  <a:lnTo>
                    <a:pt x="2590236" y="10160"/>
                  </a:lnTo>
                  <a:cubicBezTo>
                    <a:pt x="2539436" y="10160"/>
                    <a:pt x="2489906" y="11430"/>
                    <a:pt x="2425136" y="13970"/>
                  </a:cubicBezTo>
                  <a:lnTo>
                    <a:pt x="2413706" y="13970"/>
                  </a:lnTo>
                  <a:lnTo>
                    <a:pt x="2414976" y="16510"/>
                  </a:lnTo>
                  <a:lnTo>
                    <a:pt x="2381956" y="16510"/>
                  </a:lnTo>
                  <a:lnTo>
                    <a:pt x="2381956" y="21590"/>
                  </a:lnTo>
                  <a:cubicBezTo>
                    <a:pt x="2359096" y="21590"/>
                    <a:pt x="2334966" y="20320"/>
                    <a:pt x="2308296" y="19050"/>
                  </a:cubicBezTo>
                  <a:cubicBezTo>
                    <a:pt x="2285435" y="17780"/>
                    <a:pt x="2262576" y="17780"/>
                    <a:pt x="2239716" y="16510"/>
                  </a:cubicBezTo>
                  <a:lnTo>
                    <a:pt x="2239716" y="15240"/>
                  </a:lnTo>
                  <a:cubicBezTo>
                    <a:pt x="2232096" y="13970"/>
                    <a:pt x="2223206" y="13970"/>
                    <a:pt x="2215585" y="12700"/>
                  </a:cubicBezTo>
                  <a:lnTo>
                    <a:pt x="2214316" y="44450"/>
                  </a:lnTo>
                  <a:lnTo>
                    <a:pt x="2210506" y="44450"/>
                  </a:lnTo>
                  <a:lnTo>
                    <a:pt x="2210506" y="13970"/>
                  </a:lnTo>
                  <a:cubicBezTo>
                    <a:pt x="2169488" y="10160"/>
                    <a:pt x="2129660" y="12700"/>
                    <a:pt x="2090803" y="15240"/>
                  </a:cubicBezTo>
                  <a:cubicBezTo>
                    <a:pt x="2050975" y="17780"/>
                    <a:pt x="2013090" y="20320"/>
                    <a:pt x="1978119" y="16510"/>
                  </a:cubicBezTo>
                  <a:cubicBezTo>
                    <a:pt x="1961605" y="17780"/>
                    <a:pt x="1948976" y="17780"/>
                    <a:pt x="1938291" y="16510"/>
                  </a:cubicBezTo>
                  <a:lnTo>
                    <a:pt x="1938291" y="15240"/>
                  </a:lnTo>
                  <a:lnTo>
                    <a:pt x="1905263" y="12700"/>
                  </a:lnTo>
                  <a:lnTo>
                    <a:pt x="1905263" y="16510"/>
                  </a:lnTo>
                  <a:cubicBezTo>
                    <a:pt x="1894577" y="16510"/>
                    <a:pt x="1882920" y="17780"/>
                    <a:pt x="1870292" y="17780"/>
                  </a:cubicBezTo>
                  <a:lnTo>
                    <a:pt x="1862520" y="12700"/>
                  </a:lnTo>
                  <a:lnTo>
                    <a:pt x="1857663" y="12700"/>
                  </a:lnTo>
                  <a:cubicBezTo>
                    <a:pt x="1845035" y="11430"/>
                    <a:pt x="1839206" y="11430"/>
                    <a:pt x="1837263" y="19050"/>
                  </a:cubicBezTo>
                  <a:lnTo>
                    <a:pt x="1837263" y="21590"/>
                  </a:lnTo>
                  <a:cubicBezTo>
                    <a:pt x="1832406" y="22860"/>
                    <a:pt x="1827549" y="22860"/>
                    <a:pt x="1823664" y="24130"/>
                  </a:cubicBezTo>
                  <a:cubicBezTo>
                    <a:pt x="1813950" y="19050"/>
                    <a:pt x="1801321" y="20320"/>
                    <a:pt x="1786750" y="20320"/>
                  </a:cubicBezTo>
                  <a:cubicBezTo>
                    <a:pt x="1772178" y="21590"/>
                    <a:pt x="1756636" y="21590"/>
                    <a:pt x="1745950" y="16510"/>
                  </a:cubicBezTo>
                  <a:lnTo>
                    <a:pt x="1744979" y="15240"/>
                  </a:lnTo>
                  <a:lnTo>
                    <a:pt x="1743036" y="15240"/>
                  </a:lnTo>
                  <a:cubicBezTo>
                    <a:pt x="1738179" y="16510"/>
                    <a:pt x="1718751" y="17780"/>
                    <a:pt x="1700294" y="19050"/>
                  </a:cubicBezTo>
                  <a:cubicBezTo>
                    <a:pt x="1682808" y="20320"/>
                    <a:pt x="1663380" y="21590"/>
                    <a:pt x="1647837" y="22860"/>
                  </a:cubicBezTo>
                  <a:cubicBezTo>
                    <a:pt x="1644923" y="20320"/>
                    <a:pt x="1639095" y="19050"/>
                    <a:pt x="1632295" y="19050"/>
                  </a:cubicBezTo>
                  <a:cubicBezTo>
                    <a:pt x="1609952" y="20320"/>
                    <a:pt x="1584695" y="21590"/>
                    <a:pt x="1553610" y="21590"/>
                  </a:cubicBezTo>
                  <a:lnTo>
                    <a:pt x="1552638" y="20320"/>
                  </a:lnTo>
                  <a:lnTo>
                    <a:pt x="1547781" y="21590"/>
                  </a:lnTo>
                  <a:cubicBezTo>
                    <a:pt x="1527381" y="21590"/>
                    <a:pt x="1506982" y="20320"/>
                    <a:pt x="1486582" y="20320"/>
                  </a:cubicBezTo>
                  <a:lnTo>
                    <a:pt x="1486582" y="17780"/>
                  </a:lnTo>
                  <a:cubicBezTo>
                    <a:pt x="1480753" y="19050"/>
                    <a:pt x="1474925" y="19050"/>
                    <a:pt x="1470068" y="20320"/>
                  </a:cubicBezTo>
                  <a:lnTo>
                    <a:pt x="1462297" y="20320"/>
                  </a:lnTo>
                  <a:cubicBezTo>
                    <a:pt x="1414697" y="19050"/>
                    <a:pt x="1365155" y="17780"/>
                    <a:pt x="1314641" y="17780"/>
                  </a:cubicBezTo>
                  <a:lnTo>
                    <a:pt x="1312698" y="17780"/>
                  </a:lnTo>
                  <a:lnTo>
                    <a:pt x="1309784" y="22860"/>
                  </a:lnTo>
                  <a:lnTo>
                    <a:pt x="1309784" y="27940"/>
                  </a:lnTo>
                  <a:lnTo>
                    <a:pt x="1307841" y="27940"/>
                  </a:lnTo>
                  <a:lnTo>
                    <a:pt x="1247613" y="16510"/>
                  </a:lnTo>
                  <a:cubicBezTo>
                    <a:pt x="1238871" y="16510"/>
                    <a:pt x="1234014" y="19050"/>
                    <a:pt x="1228185" y="20320"/>
                  </a:cubicBezTo>
                  <a:cubicBezTo>
                    <a:pt x="1219442" y="22860"/>
                    <a:pt x="1211671" y="26670"/>
                    <a:pt x="1186414" y="21590"/>
                  </a:cubicBezTo>
                  <a:lnTo>
                    <a:pt x="1186414" y="24130"/>
                  </a:lnTo>
                  <a:lnTo>
                    <a:pt x="1125215" y="24130"/>
                  </a:lnTo>
                  <a:cubicBezTo>
                    <a:pt x="1054301" y="24130"/>
                    <a:pt x="972702" y="24130"/>
                    <a:pt x="909560" y="19050"/>
                  </a:cubicBezTo>
                  <a:lnTo>
                    <a:pt x="883332" y="17780"/>
                  </a:lnTo>
                  <a:lnTo>
                    <a:pt x="894018" y="24130"/>
                  </a:lnTo>
                  <a:lnTo>
                    <a:pt x="888189" y="24130"/>
                  </a:lnTo>
                  <a:cubicBezTo>
                    <a:pt x="862932" y="21590"/>
                    <a:pt x="848360" y="20320"/>
                    <a:pt x="840740" y="24130"/>
                  </a:cubicBezTo>
                  <a:lnTo>
                    <a:pt x="840740" y="21590"/>
                  </a:lnTo>
                  <a:cubicBezTo>
                    <a:pt x="839470" y="21590"/>
                    <a:pt x="839470" y="21590"/>
                    <a:pt x="838200" y="22860"/>
                  </a:cubicBezTo>
                  <a:cubicBezTo>
                    <a:pt x="836930" y="22860"/>
                    <a:pt x="835660" y="21590"/>
                    <a:pt x="833120" y="21590"/>
                  </a:cubicBezTo>
                  <a:lnTo>
                    <a:pt x="833120" y="15240"/>
                  </a:lnTo>
                  <a:cubicBezTo>
                    <a:pt x="797560" y="16510"/>
                    <a:pt x="768350" y="16510"/>
                    <a:pt x="742950" y="15240"/>
                  </a:cubicBezTo>
                  <a:cubicBezTo>
                    <a:pt x="713740" y="13970"/>
                    <a:pt x="687070" y="13970"/>
                    <a:pt x="659130" y="16510"/>
                  </a:cubicBezTo>
                  <a:cubicBezTo>
                    <a:pt x="657860" y="15240"/>
                    <a:pt x="656590" y="12700"/>
                    <a:pt x="652780" y="11430"/>
                  </a:cubicBezTo>
                  <a:lnTo>
                    <a:pt x="650240" y="11430"/>
                  </a:lnTo>
                  <a:cubicBezTo>
                    <a:pt x="646430" y="11430"/>
                    <a:pt x="643890" y="12700"/>
                    <a:pt x="641350" y="12700"/>
                  </a:cubicBezTo>
                  <a:lnTo>
                    <a:pt x="641350" y="7620"/>
                  </a:lnTo>
                  <a:cubicBezTo>
                    <a:pt x="572770" y="7620"/>
                    <a:pt x="551180" y="15240"/>
                    <a:pt x="541020" y="21590"/>
                  </a:cubicBezTo>
                  <a:cubicBezTo>
                    <a:pt x="486410" y="20320"/>
                    <a:pt x="438150" y="19050"/>
                    <a:pt x="391160" y="15240"/>
                  </a:cubicBezTo>
                  <a:lnTo>
                    <a:pt x="391160" y="20320"/>
                  </a:lnTo>
                  <a:lnTo>
                    <a:pt x="373380" y="20320"/>
                  </a:lnTo>
                  <a:lnTo>
                    <a:pt x="373380" y="22860"/>
                  </a:lnTo>
                  <a:lnTo>
                    <a:pt x="298450" y="22860"/>
                  </a:lnTo>
                  <a:lnTo>
                    <a:pt x="251460" y="19050"/>
                  </a:lnTo>
                  <a:lnTo>
                    <a:pt x="250190" y="19050"/>
                  </a:lnTo>
                  <a:cubicBezTo>
                    <a:pt x="240030" y="22860"/>
                    <a:pt x="205740" y="22860"/>
                    <a:pt x="173990" y="22860"/>
                  </a:cubicBezTo>
                  <a:cubicBezTo>
                    <a:pt x="146050" y="22860"/>
                    <a:pt x="120650" y="22860"/>
                    <a:pt x="107950" y="25400"/>
                  </a:cubicBezTo>
                  <a:lnTo>
                    <a:pt x="100330" y="27940"/>
                  </a:lnTo>
                  <a:lnTo>
                    <a:pt x="45720" y="27940"/>
                  </a:lnTo>
                  <a:lnTo>
                    <a:pt x="45720" y="34290"/>
                  </a:lnTo>
                  <a:lnTo>
                    <a:pt x="29210" y="34290"/>
                  </a:lnTo>
                  <a:lnTo>
                    <a:pt x="29210" y="40640"/>
                  </a:lnTo>
                  <a:cubicBezTo>
                    <a:pt x="29210" y="50800"/>
                    <a:pt x="29210" y="62230"/>
                    <a:pt x="27940" y="76200"/>
                  </a:cubicBezTo>
                  <a:lnTo>
                    <a:pt x="27940" y="87630"/>
                  </a:lnTo>
                  <a:cubicBezTo>
                    <a:pt x="27940" y="97790"/>
                    <a:pt x="27940" y="105410"/>
                    <a:pt x="26670" y="114300"/>
                  </a:cubicBezTo>
                  <a:lnTo>
                    <a:pt x="25400" y="130810"/>
                  </a:lnTo>
                  <a:cubicBezTo>
                    <a:pt x="21590" y="194310"/>
                    <a:pt x="22860" y="208280"/>
                    <a:pt x="22860" y="222250"/>
                  </a:cubicBezTo>
                  <a:cubicBezTo>
                    <a:pt x="24130" y="236220"/>
                    <a:pt x="24130" y="248920"/>
                    <a:pt x="20320" y="311150"/>
                  </a:cubicBezTo>
                  <a:lnTo>
                    <a:pt x="19050" y="328930"/>
                  </a:lnTo>
                  <a:lnTo>
                    <a:pt x="30480" y="316230"/>
                  </a:lnTo>
                  <a:cubicBezTo>
                    <a:pt x="31750" y="328930"/>
                    <a:pt x="29210" y="356870"/>
                    <a:pt x="27940" y="378460"/>
                  </a:cubicBezTo>
                  <a:cubicBezTo>
                    <a:pt x="26670" y="412750"/>
                    <a:pt x="22860" y="450850"/>
                    <a:pt x="25400" y="485140"/>
                  </a:cubicBezTo>
                  <a:lnTo>
                    <a:pt x="16510" y="457200"/>
                  </a:lnTo>
                  <a:lnTo>
                    <a:pt x="17780" y="504190"/>
                  </a:lnTo>
                  <a:cubicBezTo>
                    <a:pt x="17780" y="519430"/>
                    <a:pt x="19050" y="535940"/>
                    <a:pt x="19050" y="552450"/>
                  </a:cubicBezTo>
                  <a:cubicBezTo>
                    <a:pt x="16510" y="565150"/>
                    <a:pt x="13970" y="577850"/>
                    <a:pt x="12700" y="588010"/>
                  </a:cubicBezTo>
                  <a:lnTo>
                    <a:pt x="7620" y="588010"/>
                  </a:lnTo>
                  <a:cubicBezTo>
                    <a:pt x="3810" y="640080"/>
                    <a:pt x="5080" y="643890"/>
                    <a:pt x="8890" y="647700"/>
                  </a:cubicBezTo>
                  <a:cubicBezTo>
                    <a:pt x="10160" y="648970"/>
                    <a:pt x="12700" y="650240"/>
                    <a:pt x="13970" y="650240"/>
                  </a:cubicBezTo>
                  <a:cubicBezTo>
                    <a:pt x="15240" y="652780"/>
                    <a:pt x="16510" y="659130"/>
                    <a:pt x="16510" y="675640"/>
                  </a:cubicBezTo>
                  <a:cubicBezTo>
                    <a:pt x="15240" y="675640"/>
                    <a:pt x="13970" y="675640"/>
                    <a:pt x="11430" y="676910"/>
                  </a:cubicBezTo>
                  <a:cubicBezTo>
                    <a:pt x="6350" y="679450"/>
                    <a:pt x="5080" y="685800"/>
                    <a:pt x="5080" y="712470"/>
                  </a:cubicBezTo>
                  <a:cubicBezTo>
                    <a:pt x="3810" y="722630"/>
                    <a:pt x="5080" y="748030"/>
                    <a:pt x="7620" y="779780"/>
                  </a:cubicBezTo>
                  <a:cubicBezTo>
                    <a:pt x="8890" y="800100"/>
                    <a:pt x="10160" y="822960"/>
                    <a:pt x="11430" y="845820"/>
                  </a:cubicBezTo>
                  <a:lnTo>
                    <a:pt x="38100" y="845820"/>
                  </a:lnTo>
                  <a:lnTo>
                    <a:pt x="11430" y="845820"/>
                  </a:lnTo>
                  <a:lnTo>
                    <a:pt x="11430" y="857250"/>
                  </a:lnTo>
                  <a:cubicBezTo>
                    <a:pt x="7620" y="859168"/>
                    <a:pt x="6350" y="859168"/>
                    <a:pt x="6350" y="859168"/>
                  </a:cubicBezTo>
                  <a:lnTo>
                    <a:pt x="10160" y="859168"/>
                  </a:lnTo>
                  <a:lnTo>
                    <a:pt x="10160" y="859168"/>
                  </a:lnTo>
                  <a:lnTo>
                    <a:pt x="19050" y="859168"/>
                  </a:lnTo>
                  <a:lnTo>
                    <a:pt x="19050" y="859168"/>
                  </a:lnTo>
                  <a:lnTo>
                    <a:pt x="12700" y="859168"/>
                  </a:lnTo>
                  <a:lnTo>
                    <a:pt x="16510" y="859168"/>
                  </a:lnTo>
                  <a:lnTo>
                    <a:pt x="16510" y="859168"/>
                  </a:lnTo>
                  <a:cubicBezTo>
                    <a:pt x="13970" y="859168"/>
                    <a:pt x="10160" y="859168"/>
                    <a:pt x="16510" y="859168"/>
                  </a:cubicBezTo>
                  <a:cubicBezTo>
                    <a:pt x="16510" y="859168"/>
                    <a:pt x="16510" y="859168"/>
                    <a:pt x="15240" y="859168"/>
                  </a:cubicBezTo>
                  <a:lnTo>
                    <a:pt x="12700" y="859168"/>
                  </a:lnTo>
                  <a:lnTo>
                    <a:pt x="12700" y="859168"/>
                  </a:lnTo>
                  <a:cubicBezTo>
                    <a:pt x="13970" y="859168"/>
                    <a:pt x="13970" y="859168"/>
                    <a:pt x="15240" y="859168"/>
                  </a:cubicBezTo>
                  <a:cubicBezTo>
                    <a:pt x="16510" y="859168"/>
                    <a:pt x="19050" y="859168"/>
                    <a:pt x="21590" y="859168"/>
                  </a:cubicBezTo>
                  <a:cubicBezTo>
                    <a:pt x="21590" y="859168"/>
                    <a:pt x="20320" y="859168"/>
                    <a:pt x="20320" y="859168"/>
                  </a:cubicBezTo>
                  <a:cubicBezTo>
                    <a:pt x="20320" y="859168"/>
                    <a:pt x="19050" y="859168"/>
                    <a:pt x="19050" y="859168"/>
                  </a:cubicBezTo>
                  <a:lnTo>
                    <a:pt x="21590" y="859168"/>
                  </a:lnTo>
                  <a:lnTo>
                    <a:pt x="21590" y="859168"/>
                  </a:lnTo>
                  <a:cubicBezTo>
                    <a:pt x="15240" y="859168"/>
                    <a:pt x="17780" y="859168"/>
                    <a:pt x="20320" y="859168"/>
                  </a:cubicBezTo>
                  <a:cubicBezTo>
                    <a:pt x="21590" y="859168"/>
                    <a:pt x="24130" y="859168"/>
                    <a:pt x="20320" y="859168"/>
                  </a:cubicBezTo>
                  <a:lnTo>
                    <a:pt x="16510" y="859168"/>
                  </a:lnTo>
                  <a:lnTo>
                    <a:pt x="17780" y="859168"/>
                  </a:lnTo>
                  <a:lnTo>
                    <a:pt x="11430" y="859168"/>
                  </a:lnTo>
                  <a:cubicBezTo>
                    <a:pt x="11430" y="859168"/>
                    <a:pt x="10160" y="859168"/>
                    <a:pt x="10160" y="859168"/>
                  </a:cubicBezTo>
                  <a:lnTo>
                    <a:pt x="8890" y="859168"/>
                  </a:lnTo>
                  <a:lnTo>
                    <a:pt x="10160" y="859168"/>
                  </a:lnTo>
                  <a:lnTo>
                    <a:pt x="10160" y="859168"/>
                  </a:lnTo>
                  <a:lnTo>
                    <a:pt x="13970" y="859168"/>
                  </a:lnTo>
                  <a:lnTo>
                    <a:pt x="21590" y="859168"/>
                  </a:lnTo>
                  <a:cubicBezTo>
                    <a:pt x="22860" y="859168"/>
                    <a:pt x="22860" y="859168"/>
                    <a:pt x="24130" y="859168"/>
                  </a:cubicBezTo>
                  <a:lnTo>
                    <a:pt x="22860" y="859168"/>
                  </a:lnTo>
                  <a:lnTo>
                    <a:pt x="21590" y="859168"/>
                  </a:lnTo>
                  <a:cubicBezTo>
                    <a:pt x="20320" y="859168"/>
                    <a:pt x="20320" y="859168"/>
                    <a:pt x="20320" y="859168"/>
                  </a:cubicBezTo>
                  <a:cubicBezTo>
                    <a:pt x="17780" y="859168"/>
                    <a:pt x="15240" y="859168"/>
                    <a:pt x="13970" y="859168"/>
                  </a:cubicBezTo>
                  <a:lnTo>
                    <a:pt x="12700" y="859168"/>
                  </a:lnTo>
                  <a:lnTo>
                    <a:pt x="12700" y="859168"/>
                  </a:lnTo>
                  <a:cubicBezTo>
                    <a:pt x="13970" y="859168"/>
                    <a:pt x="15240" y="859168"/>
                    <a:pt x="16510" y="859168"/>
                  </a:cubicBezTo>
                  <a:cubicBezTo>
                    <a:pt x="16510" y="859168"/>
                    <a:pt x="19050" y="859168"/>
                    <a:pt x="22860" y="859168"/>
                  </a:cubicBezTo>
                  <a:lnTo>
                    <a:pt x="12700" y="859168"/>
                  </a:lnTo>
                  <a:cubicBezTo>
                    <a:pt x="8890" y="859168"/>
                    <a:pt x="8890" y="859168"/>
                    <a:pt x="8890" y="859168"/>
                  </a:cubicBezTo>
                  <a:cubicBezTo>
                    <a:pt x="8890" y="859168"/>
                    <a:pt x="8890" y="859168"/>
                    <a:pt x="5080" y="859168"/>
                  </a:cubicBezTo>
                  <a:lnTo>
                    <a:pt x="8890" y="859168"/>
                  </a:lnTo>
                  <a:cubicBezTo>
                    <a:pt x="10160" y="859168"/>
                    <a:pt x="10160" y="859168"/>
                    <a:pt x="10160" y="859168"/>
                  </a:cubicBezTo>
                  <a:cubicBezTo>
                    <a:pt x="10160" y="859168"/>
                    <a:pt x="10160" y="859168"/>
                    <a:pt x="12700" y="859168"/>
                  </a:cubicBezTo>
                  <a:cubicBezTo>
                    <a:pt x="10160" y="859168"/>
                    <a:pt x="8890" y="859168"/>
                    <a:pt x="8890" y="859168"/>
                  </a:cubicBezTo>
                  <a:cubicBezTo>
                    <a:pt x="7620" y="859168"/>
                    <a:pt x="7620" y="859168"/>
                    <a:pt x="2540" y="859168"/>
                  </a:cubicBezTo>
                  <a:lnTo>
                    <a:pt x="0" y="859168"/>
                  </a:lnTo>
                  <a:lnTo>
                    <a:pt x="6350" y="859168"/>
                  </a:lnTo>
                  <a:lnTo>
                    <a:pt x="6350" y="859168"/>
                  </a:lnTo>
                  <a:cubicBezTo>
                    <a:pt x="6350" y="859168"/>
                    <a:pt x="7620" y="859168"/>
                    <a:pt x="8890" y="859168"/>
                  </a:cubicBezTo>
                  <a:lnTo>
                    <a:pt x="8890" y="859168"/>
                  </a:lnTo>
                  <a:lnTo>
                    <a:pt x="10160" y="859168"/>
                  </a:lnTo>
                  <a:cubicBezTo>
                    <a:pt x="11430" y="859168"/>
                    <a:pt x="15240" y="859168"/>
                    <a:pt x="16510" y="859168"/>
                  </a:cubicBezTo>
                  <a:cubicBezTo>
                    <a:pt x="16510" y="859168"/>
                    <a:pt x="15240" y="859168"/>
                    <a:pt x="13970" y="859168"/>
                  </a:cubicBezTo>
                  <a:cubicBezTo>
                    <a:pt x="13970" y="859168"/>
                    <a:pt x="12700" y="859168"/>
                    <a:pt x="12700" y="859168"/>
                  </a:cubicBezTo>
                  <a:lnTo>
                    <a:pt x="8890" y="859168"/>
                  </a:lnTo>
                  <a:lnTo>
                    <a:pt x="8890" y="872490"/>
                  </a:lnTo>
                  <a:lnTo>
                    <a:pt x="6350" y="872490"/>
                  </a:lnTo>
                  <a:lnTo>
                    <a:pt x="6350" y="902970"/>
                  </a:lnTo>
                  <a:cubicBezTo>
                    <a:pt x="3810" y="938530"/>
                    <a:pt x="1270" y="993140"/>
                    <a:pt x="3810" y="1027430"/>
                  </a:cubicBezTo>
                  <a:cubicBezTo>
                    <a:pt x="2540" y="1045210"/>
                    <a:pt x="5080" y="1066800"/>
                    <a:pt x="6350" y="1078230"/>
                  </a:cubicBezTo>
                  <a:lnTo>
                    <a:pt x="5080" y="1078230"/>
                  </a:lnTo>
                  <a:lnTo>
                    <a:pt x="8890" y="1177290"/>
                  </a:lnTo>
                  <a:lnTo>
                    <a:pt x="7620" y="1178560"/>
                  </a:lnTo>
                  <a:lnTo>
                    <a:pt x="7620" y="1182370"/>
                  </a:lnTo>
                  <a:cubicBezTo>
                    <a:pt x="7620" y="1216660"/>
                    <a:pt x="8890" y="1250950"/>
                    <a:pt x="8890" y="1287780"/>
                  </a:cubicBezTo>
                  <a:cubicBezTo>
                    <a:pt x="11430" y="1357630"/>
                    <a:pt x="12700" y="1428750"/>
                    <a:pt x="6350" y="1506220"/>
                  </a:cubicBezTo>
                  <a:lnTo>
                    <a:pt x="6350" y="1512570"/>
                  </a:lnTo>
                  <a:cubicBezTo>
                    <a:pt x="7620" y="1527810"/>
                    <a:pt x="7620" y="1543050"/>
                    <a:pt x="7620" y="1560830"/>
                  </a:cubicBezTo>
                  <a:lnTo>
                    <a:pt x="7620" y="1639570"/>
                  </a:lnTo>
                  <a:lnTo>
                    <a:pt x="2540" y="1659890"/>
                  </a:lnTo>
                  <a:lnTo>
                    <a:pt x="2540" y="1710690"/>
                  </a:lnTo>
                  <a:lnTo>
                    <a:pt x="8890" y="1710690"/>
                  </a:lnTo>
                  <a:cubicBezTo>
                    <a:pt x="46990" y="1710690"/>
                    <a:pt x="102870" y="1711960"/>
                    <a:pt x="118110" y="1711960"/>
                  </a:cubicBezTo>
                  <a:cubicBezTo>
                    <a:pt x="146050" y="1711960"/>
                    <a:pt x="161290" y="1711960"/>
                    <a:pt x="168910" y="1710690"/>
                  </a:cubicBezTo>
                  <a:cubicBezTo>
                    <a:pt x="189230" y="1715770"/>
                    <a:pt x="227330" y="1717040"/>
                    <a:pt x="271780" y="1717040"/>
                  </a:cubicBezTo>
                  <a:cubicBezTo>
                    <a:pt x="298450" y="1717040"/>
                    <a:pt x="327660" y="1717040"/>
                    <a:pt x="356870" y="1715770"/>
                  </a:cubicBezTo>
                  <a:cubicBezTo>
                    <a:pt x="394970" y="1714500"/>
                    <a:pt x="431800" y="1714500"/>
                    <a:pt x="457200" y="1715770"/>
                  </a:cubicBezTo>
                  <a:lnTo>
                    <a:pt x="461010" y="1715770"/>
                  </a:lnTo>
                  <a:lnTo>
                    <a:pt x="463550" y="1709420"/>
                  </a:lnTo>
                  <a:cubicBezTo>
                    <a:pt x="514350" y="1709420"/>
                    <a:pt x="563880" y="1708150"/>
                    <a:pt x="628650" y="1705610"/>
                  </a:cubicBezTo>
                  <a:lnTo>
                    <a:pt x="640080" y="1705610"/>
                  </a:lnTo>
                  <a:lnTo>
                    <a:pt x="638810" y="1703070"/>
                  </a:lnTo>
                  <a:lnTo>
                    <a:pt x="671830" y="1703070"/>
                  </a:lnTo>
                  <a:lnTo>
                    <a:pt x="671830" y="1697990"/>
                  </a:lnTo>
                  <a:cubicBezTo>
                    <a:pt x="694690" y="1697990"/>
                    <a:pt x="718820" y="1699260"/>
                    <a:pt x="745490" y="1700530"/>
                  </a:cubicBezTo>
                  <a:cubicBezTo>
                    <a:pt x="763270" y="1701800"/>
                    <a:pt x="781050" y="1701800"/>
                    <a:pt x="798830" y="1703070"/>
                  </a:cubicBezTo>
                  <a:lnTo>
                    <a:pt x="798830" y="1714500"/>
                  </a:lnTo>
                  <a:lnTo>
                    <a:pt x="907617" y="1714500"/>
                  </a:lnTo>
                  <a:cubicBezTo>
                    <a:pt x="926074" y="1714500"/>
                    <a:pt x="943560" y="1713230"/>
                    <a:pt x="962017" y="1711960"/>
                  </a:cubicBezTo>
                  <a:cubicBezTo>
                    <a:pt x="1001845" y="1709420"/>
                    <a:pt x="1039730" y="1706880"/>
                    <a:pt x="1074701" y="1710690"/>
                  </a:cubicBezTo>
                  <a:cubicBezTo>
                    <a:pt x="1091215" y="1709420"/>
                    <a:pt x="1103844" y="1709420"/>
                    <a:pt x="1114529" y="1710690"/>
                  </a:cubicBezTo>
                  <a:lnTo>
                    <a:pt x="1114529" y="1711960"/>
                  </a:lnTo>
                  <a:lnTo>
                    <a:pt x="1121329" y="1711960"/>
                  </a:lnTo>
                  <a:lnTo>
                    <a:pt x="1146586" y="1714500"/>
                  </a:lnTo>
                  <a:lnTo>
                    <a:pt x="1146586" y="1710690"/>
                  </a:lnTo>
                  <a:cubicBezTo>
                    <a:pt x="1157272" y="1710690"/>
                    <a:pt x="1168929" y="1709420"/>
                    <a:pt x="1181557" y="1709420"/>
                  </a:cubicBezTo>
                  <a:lnTo>
                    <a:pt x="1190300" y="1715770"/>
                  </a:lnTo>
                  <a:lnTo>
                    <a:pt x="1196128" y="1715770"/>
                  </a:lnTo>
                  <a:cubicBezTo>
                    <a:pt x="1208757" y="1717040"/>
                    <a:pt x="1214585" y="1717040"/>
                    <a:pt x="1216528" y="1709420"/>
                  </a:cubicBezTo>
                  <a:lnTo>
                    <a:pt x="1216528" y="1706880"/>
                  </a:lnTo>
                  <a:cubicBezTo>
                    <a:pt x="1221385" y="1705610"/>
                    <a:pt x="1226242" y="1705610"/>
                    <a:pt x="1230128" y="1704340"/>
                  </a:cubicBezTo>
                  <a:cubicBezTo>
                    <a:pt x="1239842" y="1709420"/>
                    <a:pt x="1252470" y="1708150"/>
                    <a:pt x="1267042" y="1708150"/>
                  </a:cubicBezTo>
                  <a:cubicBezTo>
                    <a:pt x="1281613" y="1706880"/>
                    <a:pt x="1297156" y="1706880"/>
                    <a:pt x="1307841" y="1711960"/>
                  </a:cubicBezTo>
                  <a:lnTo>
                    <a:pt x="1308813" y="1713230"/>
                  </a:lnTo>
                  <a:lnTo>
                    <a:pt x="1310755" y="1713230"/>
                  </a:lnTo>
                  <a:cubicBezTo>
                    <a:pt x="1315613" y="1711960"/>
                    <a:pt x="1335041" y="1710690"/>
                    <a:pt x="1353498" y="1709420"/>
                  </a:cubicBezTo>
                  <a:cubicBezTo>
                    <a:pt x="1370983" y="1708150"/>
                    <a:pt x="1390412" y="1706880"/>
                    <a:pt x="1405954" y="1705610"/>
                  </a:cubicBezTo>
                  <a:cubicBezTo>
                    <a:pt x="1408869" y="1708150"/>
                    <a:pt x="1415669" y="1709420"/>
                    <a:pt x="1421497" y="1709420"/>
                  </a:cubicBezTo>
                  <a:cubicBezTo>
                    <a:pt x="1443840" y="1708150"/>
                    <a:pt x="1469096" y="1706880"/>
                    <a:pt x="1500182" y="1706880"/>
                  </a:cubicBezTo>
                  <a:lnTo>
                    <a:pt x="1501153" y="1708150"/>
                  </a:lnTo>
                  <a:lnTo>
                    <a:pt x="1506010" y="1706880"/>
                  </a:lnTo>
                  <a:cubicBezTo>
                    <a:pt x="1526410" y="1706880"/>
                    <a:pt x="1546810" y="1708150"/>
                    <a:pt x="1567209" y="1708150"/>
                  </a:cubicBezTo>
                  <a:lnTo>
                    <a:pt x="1567209" y="1710690"/>
                  </a:lnTo>
                  <a:lnTo>
                    <a:pt x="1583724" y="1708150"/>
                  </a:lnTo>
                  <a:lnTo>
                    <a:pt x="1591495" y="1708150"/>
                  </a:lnTo>
                  <a:cubicBezTo>
                    <a:pt x="1639095" y="1709420"/>
                    <a:pt x="1688637" y="1710690"/>
                    <a:pt x="1739150" y="1710690"/>
                  </a:cubicBezTo>
                  <a:lnTo>
                    <a:pt x="1741093" y="1710690"/>
                  </a:lnTo>
                  <a:lnTo>
                    <a:pt x="1744008" y="1705610"/>
                  </a:lnTo>
                  <a:lnTo>
                    <a:pt x="1744008" y="1700530"/>
                  </a:lnTo>
                  <a:lnTo>
                    <a:pt x="1745950" y="1700530"/>
                  </a:lnTo>
                  <a:lnTo>
                    <a:pt x="1806178" y="1711960"/>
                  </a:lnTo>
                  <a:cubicBezTo>
                    <a:pt x="1814921" y="1711960"/>
                    <a:pt x="1819778" y="1709420"/>
                    <a:pt x="1825606" y="1708150"/>
                  </a:cubicBezTo>
                  <a:cubicBezTo>
                    <a:pt x="1834349" y="1705610"/>
                    <a:pt x="1842121" y="1701800"/>
                    <a:pt x="1867377" y="1706880"/>
                  </a:cubicBezTo>
                  <a:lnTo>
                    <a:pt x="1867377" y="1704340"/>
                  </a:lnTo>
                  <a:lnTo>
                    <a:pt x="1927605" y="1704340"/>
                  </a:lnTo>
                  <a:cubicBezTo>
                    <a:pt x="1998519" y="1704340"/>
                    <a:pt x="2080118" y="1704340"/>
                    <a:pt x="2143260" y="1709420"/>
                  </a:cubicBezTo>
                  <a:lnTo>
                    <a:pt x="2169488" y="1710690"/>
                  </a:lnTo>
                  <a:lnTo>
                    <a:pt x="2158803" y="1704340"/>
                  </a:lnTo>
                  <a:lnTo>
                    <a:pt x="2164631" y="1704340"/>
                  </a:lnTo>
                  <a:cubicBezTo>
                    <a:pt x="2188916" y="1706880"/>
                    <a:pt x="2202885" y="1708150"/>
                    <a:pt x="2210506" y="1704340"/>
                  </a:cubicBezTo>
                  <a:lnTo>
                    <a:pt x="2210506" y="1705610"/>
                  </a:lnTo>
                  <a:cubicBezTo>
                    <a:pt x="2211775" y="1705610"/>
                    <a:pt x="2211775" y="1705610"/>
                    <a:pt x="2213046" y="1704340"/>
                  </a:cubicBezTo>
                  <a:cubicBezTo>
                    <a:pt x="2214316" y="1704340"/>
                    <a:pt x="2215585" y="1705610"/>
                    <a:pt x="2218125" y="1705610"/>
                  </a:cubicBezTo>
                  <a:lnTo>
                    <a:pt x="2218125" y="1711960"/>
                  </a:lnTo>
                  <a:cubicBezTo>
                    <a:pt x="2253685" y="1710690"/>
                    <a:pt x="2282896" y="1710690"/>
                    <a:pt x="2308296" y="1711960"/>
                  </a:cubicBezTo>
                  <a:cubicBezTo>
                    <a:pt x="2337506" y="1713230"/>
                    <a:pt x="2364175" y="1713230"/>
                    <a:pt x="2392116" y="1710690"/>
                  </a:cubicBezTo>
                  <a:cubicBezTo>
                    <a:pt x="2393385" y="1711960"/>
                    <a:pt x="2394656" y="1714500"/>
                    <a:pt x="2398466" y="1715770"/>
                  </a:cubicBezTo>
                  <a:lnTo>
                    <a:pt x="2401006" y="1715770"/>
                  </a:lnTo>
                  <a:cubicBezTo>
                    <a:pt x="2404816" y="1715770"/>
                    <a:pt x="2407356" y="1714500"/>
                    <a:pt x="2409896" y="1714500"/>
                  </a:cubicBezTo>
                  <a:lnTo>
                    <a:pt x="2409896" y="1719580"/>
                  </a:lnTo>
                  <a:cubicBezTo>
                    <a:pt x="2478475" y="1719580"/>
                    <a:pt x="2500066" y="1711960"/>
                    <a:pt x="2510225" y="1705610"/>
                  </a:cubicBezTo>
                  <a:cubicBezTo>
                    <a:pt x="2564835" y="1706880"/>
                    <a:pt x="2613096" y="1709420"/>
                    <a:pt x="2660085" y="1713230"/>
                  </a:cubicBezTo>
                  <a:lnTo>
                    <a:pt x="2660085" y="1708150"/>
                  </a:lnTo>
                  <a:lnTo>
                    <a:pt x="2677866" y="1708150"/>
                  </a:lnTo>
                  <a:lnTo>
                    <a:pt x="2677866" y="1704340"/>
                  </a:lnTo>
                  <a:lnTo>
                    <a:pt x="2752796" y="1704340"/>
                  </a:lnTo>
                  <a:lnTo>
                    <a:pt x="2799785" y="1706880"/>
                  </a:lnTo>
                  <a:lnTo>
                    <a:pt x="2801056" y="1706880"/>
                  </a:lnTo>
                  <a:cubicBezTo>
                    <a:pt x="2811216" y="1703070"/>
                    <a:pt x="2845506" y="1703070"/>
                    <a:pt x="2877256" y="1703070"/>
                  </a:cubicBezTo>
                  <a:cubicBezTo>
                    <a:pt x="2905196" y="1703070"/>
                    <a:pt x="2930596" y="1703070"/>
                    <a:pt x="2942026" y="1700530"/>
                  </a:cubicBezTo>
                  <a:lnTo>
                    <a:pt x="3005526" y="1700530"/>
                  </a:lnTo>
                  <a:lnTo>
                    <a:pt x="3005526" y="1694180"/>
                  </a:lnTo>
                  <a:lnTo>
                    <a:pt x="3022035" y="1694180"/>
                  </a:lnTo>
                  <a:lnTo>
                    <a:pt x="3022035" y="1687830"/>
                  </a:lnTo>
                  <a:cubicBezTo>
                    <a:pt x="3022035" y="1677670"/>
                    <a:pt x="3022035" y="1666240"/>
                    <a:pt x="3023306" y="1653540"/>
                  </a:cubicBezTo>
                  <a:lnTo>
                    <a:pt x="3023306" y="1640840"/>
                  </a:lnTo>
                  <a:cubicBezTo>
                    <a:pt x="3023306" y="1630680"/>
                    <a:pt x="3023306" y="1623060"/>
                    <a:pt x="3024576" y="1614170"/>
                  </a:cubicBezTo>
                  <a:lnTo>
                    <a:pt x="3025846" y="1597660"/>
                  </a:lnTo>
                  <a:cubicBezTo>
                    <a:pt x="3029656" y="1534160"/>
                    <a:pt x="3028385" y="1520190"/>
                    <a:pt x="3028385" y="1506220"/>
                  </a:cubicBezTo>
                  <a:cubicBezTo>
                    <a:pt x="3027115" y="1492250"/>
                    <a:pt x="3027115" y="1479550"/>
                    <a:pt x="3030926" y="1417320"/>
                  </a:cubicBezTo>
                  <a:lnTo>
                    <a:pt x="3032196" y="1399540"/>
                  </a:lnTo>
                  <a:lnTo>
                    <a:pt x="3020765" y="1412240"/>
                  </a:lnTo>
                  <a:cubicBezTo>
                    <a:pt x="3019496" y="1399540"/>
                    <a:pt x="3022035" y="1371600"/>
                    <a:pt x="3023306" y="1350010"/>
                  </a:cubicBezTo>
                  <a:cubicBezTo>
                    <a:pt x="3025846" y="1316990"/>
                    <a:pt x="3029656" y="1278890"/>
                    <a:pt x="3027115" y="1244600"/>
                  </a:cubicBezTo>
                  <a:lnTo>
                    <a:pt x="3036006" y="1272540"/>
                  </a:lnTo>
                  <a:lnTo>
                    <a:pt x="3034735" y="1225550"/>
                  </a:lnTo>
                  <a:cubicBezTo>
                    <a:pt x="3034735" y="1210310"/>
                    <a:pt x="3033465" y="1193800"/>
                    <a:pt x="3033465" y="1177290"/>
                  </a:cubicBezTo>
                  <a:cubicBezTo>
                    <a:pt x="3036006" y="1164590"/>
                    <a:pt x="3038546" y="1151890"/>
                    <a:pt x="3039815" y="1141730"/>
                  </a:cubicBezTo>
                  <a:lnTo>
                    <a:pt x="3044896" y="1141730"/>
                  </a:lnTo>
                  <a:cubicBezTo>
                    <a:pt x="3048706" y="1089660"/>
                    <a:pt x="3047435" y="1085850"/>
                    <a:pt x="3043626" y="1082040"/>
                  </a:cubicBezTo>
                  <a:cubicBezTo>
                    <a:pt x="3042356" y="1080770"/>
                    <a:pt x="3039815" y="1079500"/>
                    <a:pt x="3038546" y="1079500"/>
                  </a:cubicBezTo>
                  <a:cubicBezTo>
                    <a:pt x="3037276" y="1076960"/>
                    <a:pt x="3036006" y="1070610"/>
                    <a:pt x="3036006" y="1054100"/>
                  </a:cubicBezTo>
                  <a:cubicBezTo>
                    <a:pt x="3037276" y="1054100"/>
                    <a:pt x="3038546" y="1054100"/>
                    <a:pt x="3041085" y="1052830"/>
                  </a:cubicBezTo>
                  <a:cubicBezTo>
                    <a:pt x="3046165" y="1050290"/>
                    <a:pt x="3047435" y="1043940"/>
                    <a:pt x="3047435" y="1017270"/>
                  </a:cubicBezTo>
                  <a:cubicBezTo>
                    <a:pt x="3048706" y="1007110"/>
                    <a:pt x="3047435" y="981710"/>
                    <a:pt x="3044896" y="949960"/>
                  </a:cubicBezTo>
                  <a:cubicBezTo>
                    <a:pt x="3043626" y="929640"/>
                    <a:pt x="3042356" y="906780"/>
                    <a:pt x="3041085" y="883920"/>
                  </a:cubicBezTo>
                  <a:lnTo>
                    <a:pt x="3041085" y="861060"/>
                  </a:lnTo>
                  <a:cubicBezTo>
                    <a:pt x="3046165" y="859168"/>
                    <a:pt x="3047435" y="859168"/>
                    <a:pt x="3046165" y="859168"/>
                  </a:cubicBezTo>
                  <a:lnTo>
                    <a:pt x="3042356" y="859168"/>
                  </a:lnTo>
                  <a:lnTo>
                    <a:pt x="3042356" y="859168"/>
                  </a:lnTo>
                  <a:lnTo>
                    <a:pt x="3033465" y="859168"/>
                  </a:lnTo>
                  <a:lnTo>
                    <a:pt x="3033465" y="859168"/>
                  </a:lnTo>
                  <a:lnTo>
                    <a:pt x="3039815" y="859168"/>
                  </a:lnTo>
                  <a:lnTo>
                    <a:pt x="3036006" y="859168"/>
                  </a:lnTo>
                  <a:lnTo>
                    <a:pt x="3036006" y="859168"/>
                  </a:lnTo>
                  <a:cubicBezTo>
                    <a:pt x="3038546" y="859168"/>
                    <a:pt x="3042356" y="859168"/>
                    <a:pt x="3036006" y="859168"/>
                  </a:cubicBezTo>
                  <a:cubicBezTo>
                    <a:pt x="3036006" y="859168"/>
                    <a:pt x="3036006" y="859168"/>
                    <a:pt x="3037276" y="859168"/>
                  </a:cubicBezTo>
                  <a:lnTo>
                    <a:pt x="3039815" y="859168"/>
                  </a:lnTo>
                  <a:lnTo>
                    <a:pt x="3039815" y="859168"/>
                  </a:lnTo>
                  <a:cubicBezTo>
                    <a:pt x="3038546" y="859168"/>
                    <a:pt x="3038546" y="859168"/>
                    <a:pt x="3037276" y="859168"/>
                  </a:cubicBezTo>
                  <a:cubicBezTo>
                    <a:pt x="3036006" y="859168"/>
                    <a:pt x="3033465" y="859168"/>
                    <a:pt x="3030926" y="859168"/>
                  </a:cubicBezTo>
                  <a:cubicBezTo>
                    <a:pt x="3030926" y="859168"/>
                    <a:pt x="3032196" y="859168"/>
                    <a:pt x="3032196" y="859168"/>
                  </a:cubicBezTo>
                  <a:cubicBezTo>
                    <a:pt x="3032196" y="859168"/>
                    <a:pt x="3032196" y="859168"/>
                    <a:pt x="3033465" y="859168"/>
                  </a:cubicBezTo>
                  <a:lnTo>
                    <a:pt x="3028385" y="859168"/>
                  </a:lnTo>
                  <a:lnTo>
                    <a:pt x="3034735" y="859168"/>
                  </a:lnTo>
                  <a:lnTo>
                    <a:pt x="3036006" y="859168"/>
                  </a:lnTo>
                  <a:lnTo>
                    <a:pt x="3036006" y="859168"/>
                  </a:lnTo>
                  <a:cubicBezTo>
                    <a:pt x="3042356" y="859168"/>
                    <a:pt x="3039815" y="859168"/>
                    <a:pt x="3037276" y="859168"/>
                  </a:cubicBezTo>
                  <a:cubicBezTo>
                    <a:pt x="3036006" y="859168"/>
                    <a:pt x="3033465" y="859168"/>
                    <a:pt x="3037276" y="859168"/>
                  </a:cubicBezTo>
                  <a:lnTo>
                    <a:pt x="3041085" y="859168"/>
                  </a:lnTo>
                  <a:lnTo>
                    <a:pt x="3039815" y="859168"/>
                  </a:lnTo>
                  <a:lnTo>
                    <a:pt x="3046165" y="859168"/>
                  </a:lnTo>
                  <a:cubicBezTo>
                    <a:pt x="3046165" y="859168"/>
                    <a:pt x="3047435" y="859168"/>
                    <a:pt x="3047435" y="859168"/>
                  </a:cubicBezTo>
                  <a:lnTo>
                    <a:pt x="3048706" y="859168"/>
                  </a:lnTo>
                  <a:lnTo>
                    <a:pt x="3047435" y="859168"/>
                  </a:lnTo>
                  <a:lnTo>
                    <a:pt x="3047435" y="859168"/>
                  </a:lnTo>
                  <a:lnTo>
                    <a:pt x="3043626" y="859168"/>
                  </a:lnTo>
                  <a:lnTo>
                    <a:pt x="3036006" y="859168"/>
                  </a:lnTo>
                  <a:cubicBezTo>
                    <a:pt x="3034735" y="859168"/>
                    <a:pt x="3034735" y="859168"/>
                    <a:pt x="3033465" y="859168"/>
                  </a:cubicBezTo>
                  <a:lnTo>
                    <a:pt x="3034735" y="859168"/>
                  </a:lnTo>
                  <a:lnTo>
                    <a:pt x="3036006" y="859168"/>
                  </a:lnTo>
                  <a:cubicBezTo>
                    <a:pt x="3037276" y="859168"/>
                    <a:pt x="3037276" y="859168"/>
                    <a:pt x="3037276" y="859168"/>
                  </a:cubicBezTo>
                  <a:cubicBezTo>
                    <a:pt x="3039815" y="859168"/>
                    <a:pt x="3042356" y="859168"/>
                    <a:pt x="3043626" y="859168"/>
                  </a:cubicBezTo>
                  <a:lnTo>
                    <a:pt x="3044896" y="859168"/>
                  </a:lnTo>
                  <a:lnTo>
                    <a:pt x="3041085" y="859168"/>
                  </a:lnTo>
                  <a:cubicBezTo>
                    <a:pt x="3041085" y="859168"/>
                    <a:pt x="3038546" y="859168"/>
                    <a:pt x="3037276" y="859168"/>
                  </a:cubicBezTo>
                  <a:cubicBezTo>
                    <a:pt x="3037276" y="859168"/>
                    <a:pt x="3034735" y="859168"/>
                    <a:pt x="3030926" y="859168"/>
                  </a:cubicBezTo>
                  <a:lnTo>
                    <a:pt x="3041085" y="859168"/>
                  </a:lnTo>
                  <a:cubicBezTo>
                    <a:pt x="3044896" y="859168"/>
                    <a:pt x="3044896" y="859168"/>
                    <a:pt x="3044896" y="859168"/>
                  </a:cubicBezTo>
                  <a:cubicBezTo>
                    <a:pt x="3044896" y="859168"/>
                    <a:pt x="3044896" y="859168"/>
                    <a:pt x="3048706" y="859168"/>
                  </a:cubicBezTo>
                  <a:lnTo>
                    <a:pt x="3044896" y="859168"/>
                  </a:lnTo>
                  <a:cubicBezTo>
                    <a:pt x="3043626" y="859168"/>
                    <a:pt x="3043626" y="859168"/>
                    <a:pt x="3043626" y="859168"/>
                  </a:cubicBezTo>
                  <a:cubicBezTo>
                    <a:pt x="3043626" y="859168"/>
                    <a:pt x="3043626" y="859168"/>
                    <a:pt x="3041085" y="859168"/>
                  </a:cubicBezTo>
                  <a:cubicBezTo>
                    <a:pt x="3043626" y="859168"/>
                    <a:pt x="3044896" y="859168"/>
                    <a:pt x="3044896" y="859168"/>
                  </a:cubicBezTo>
                  <a:cubicBezTo>
                    <a:pt x="3044896" y="859168"/>
                    <a:pt x="3044896" y="859168"/>
                    <a:pt x="3049976" y="859168"/>
                  </a:cubicBezTo>
                  <a:close/>
                  <a:moveTo>
                    <a:pt x="27940" y="495300"/>
                  </a:moveTo>
                  <a:lnTo>
                    <a:pt x="27940" y="488950"/>
                  </a:lnTo>
                  <a:lnTo>
                    <a:pt x="29210" y="488950"/>
                  </a:lnTo>
                  <a:cubicBezTo>
                    <a:pt x="27940" y="491490"/>
                    <a:pt x="27940" y="492760"/>
                    <a:pt x="27940" y="495300"/>
                  </a:cubicBezTo>
                  <a:close/>
                  <a:moveTo>
                    <a:pt x="38100" y="1102360"/>
                  </a:moveTo>
                  <a:cubicBezTo>
                    <a:pt x="38100" y="1098550"/>
                    <a:pt x="36830" y="1096010"/>
                    <a:pt x="36830" y="1093470"/>
                  </a:cubicBezTo>
                  <a:lnTo>
                    <a:pt x="38100" y="1093470"/>
                  </a:lnTo>
                  <a:lnTo>
                    <a:pt x="38100" y="1102360"/>
                  </a:lnTo>
                  <a:close/>
                  <a:moveTo>
                    <a:pt x="2975046" y="546100"/>
                  </a:moveTo>
                  <a:lnTo>
                    <a:pt x="2976316" y="577850"/>
                  </a:lnTo>
                  <a:lnTo>
                    <a:pt x="2967426" y="563880"/>
                  </a:lnTo>
                  <a:lnTo>
                    <a:pt x="2969966" y="591820"/>
                  </a:lnTo>
                  <a:cubicBezTo>
                    <a:pt x="2975046" y="647700"/>
                    <a:pt x="2973776" y="669290"/>
                    <a:pt x="2972506" y="718820"/>
                  </a:cubicBezTo>
                  <a:lnTo>
                    <a:pt x="2971236" y="741680"/>
                  </a:lnTo>
                  <a:lnTo>
                    <a:pt x="2968696" y="762000"/>
                  </a:lnTo>
                  <a:cubicBezTo>
                    <a:pt x="2966156" y="786130"/>
                    <a:pt x="2966156" y="817880"/>
                    <a:pt x="2967426" y="843280"/>
                  </a:cubicBezTo>
                  <a:lnTo>
                    <a:pt x="2963616" y="843280"/>
                  </a:lnTo>
                  <a:lnTo>
                    <a:pt x="2963616" y="859168"/>
                  </a:lnTo>
                  <a:lnTo>
                    <a:pt x="2967426" y="859168"/>
                  </a:lnTo>
                  <a:lnTo>
                    <a:pt x="2972506" y="859168"/>
                  </a:lnTo>
                  <a:lnTo>
                    <a:pt x="2967426" y="859168"/>
                  </a:lnTo>
                  <a:cubicBezTo>
                    <a:pt x="2967426" y="859168"/>
                    <a:pt x="2967426" y="859168"/>
                    <a:pt x="2968696" y="859168"/>
                  </a:cubicBezTo>
                  <a:lnTo>
                    <a:pt x="2959806" y="859168"/>
                  </a:lnTo>
                  <a:lnTo>
                    <a:pt x="2959806" y="859168"/>
                  </a:lnTo>
                  <a:lnTo>
                    <a:pt x="2964886" y="859168"/>
                  </a:lnTo>
                  <a:cubicBezTo>
                    <a:pt x="2963616" y="859168"/>
                    <a:pt x="2963616" y="859168"/>
                    <a:pt x="2962346" y="859168"/>
                  </a:cubicBezTo>
                  <a:cubicBezTo>
                    <a:pt x="2961076" y="859168"/>
                    <a:pt x="2959806" y="859168"/>
                    <a:pt x="2958536" y="859168"/>
                  </a:cubicBezTo>
                  <a:lnTo>
                    <a:pt x="2957266" y="859168"/>
                  </a:lnTo>
                  <a:cubicBezTo>
                    <a:pt x="2955996" y="859168"/>
                    <a:pt x="2957266" y="859168"/>
                    <a:pt x="2959806" y="859168"/>
                  </a:cubicBezTo>
                  <a:cubicBezTo>
                    <a:pt x="2962346" y="859168"/>
                    <a:pt x="2964886" y="859168"/>
                    <a:pt x="2962346" y="859168"/>
                  </a:cubicBezTo>
                  <a:lnTo>
                    <a:pt x="2962346" y="859168"/>
                  </a:lnTo>
                  <a:cubicBezTo>
                    <a:pt x="2963616" y="859168"/>
                    <a:pt x="2963616" y="859168"/>
                    <a:pt x="2964886" y="859168"/>
                  </a:cubicBezTo>
                  <a:cubicBezTo>
                    <a:pt x="2964886" y="859168"/>
                    <a:pt x="2963616" y="859168"/>
                    <a:pt x="2963616" y="859168"/>
                  </a:cubicBezTo>
                  <a:cubicBezTo>
                    <a:pt x="2962346" y="859168"/>
                    <a:pt x="2959806" y="859168"/>
                    <a:pt x="2964886" y="859168"/>
                  </a:cubicBezTo>
                  <a:lnTo>
                    <a:pt x="2955996" y="859168"/>
                  </a:lnTo>
                  <a:lnTo>
                    <a:pt x="2955996" y="859168"/>
                  </a:lnTo>
                  <a:cubicBezTo>
                    <a:pt x="2955996" y="859168"/>
                    <a:pt x="2957266" y="859168"/>
                    <a:pt x="2963616" y="859168"/>
                  </a:cubicBezTo>
                  <a:cubicBezTo>
                    <a:pt x="2966156" y="859168"/>
                    <a:pt x="2967426" y="859168"/>
                    <a:pt x="2969966" y="859168"/>
                  </a:cubicBezTo>
                  <a:cubicBezTo>
                    <a:pt x="2969966" y="859168"/>
                    <a:pt x="2969966" y="859168"/>
                    <a:pt x="2971236" y="859168"/>
                  </a:cubicBezTo>
                  <a:cubicBezTo>
                    <a:pt x="2972506" y="859168"/>
                    <a:pt x="2971236" y="859168"/>
                    <a:pt x="2971236" y="859168"/>
                  </a:cubicBezTo>
                  <a:cubicBezTo>
                    <a:pt x="2969966" y="859168"/>
                    <a:pt x="2968696" y="859168"/>
                    <a:pt x="2966156" y="859168"/>
                  </a:cubicBezTo>
                  <a:cubicBezTo>
                    <a:pt x="2962346" y="859168"/>
                    <a:pt x="2961076" y="859168"/>
                    <a:pt x="2961076" y="859168"/>
                  </a:cubicBezTo>
                  <a:lnTo>
                    <a:pt x="2962346" y="859168"/>
                  </a:lnTo>
                  <a:cubicBezTo>
                    <a:pt x="2966156" y="859168"/>
                    <a:pt x="2969966" y="859168"/>
                    <a:pt x="2969966" y="859168"/>
                  </a:cubicBezTo>
                  <a:lnTo>
                    <a:pt x="2968696" y="859168"/>
                  </a:lnTo>
                  <a:lnTo>
                    <a:pt x="2968696" y="859168"/>
                  </a:lnTo>
                  <a:cubicBezTo>
                    <a:pt x="2967426" y="859168"/>
                    <a:pt x="2966156" y="859168"/>
                    <a:pt x="2959806" y="859168"/>
                  </a:cubicBezTo>
                  <a:cubicBezTo>
                    <a:pt x="2952186" y="859168"/>
                    <a:pt x="2952186" y="859168"/>
                    <a:pt x="2949646" y="859168"/>
                  </a:cubicBezTo>
                  <a:lnTo>
                    <a:pt x="2948376" y="859168"/>
                  </a:lnTo>
                  <a:lnTo>
                    <a:pt x="2952186" y="859168"/>
                  </a:lnTo>
                  <a:cubicBezTo>
                    <a:pt x="2958536" y="859168"/>
                    <a:pt x="2958536" y="859168"/>
                    <a:pt x="2958536" y="859168"/>
                  </a:cubicBezTo>
                  <a:cubicBezTo>
                    <a:pt x="2958536" y="859168"/>
                    <a:pt x="2961076" y="859168"/>
                    <a:pt x="2967426" y="859168"/>
                  </a:cubicBezTo>
                  <a:lnTo>
                    <a:pt x="2966156" y="859168"/>
                  </a:lnTo>
                  <a:lnTo>
                    <a:pt x="2963616" y="859168"/>
                  </a:lnTo>
                  <a:cubicBezTo>
                    <a:pt x="2959806" y="859168"/>
                    <a:pt x="2962346" y="859168"/>
                    <a:pt x="2966156" y="859168"/>
                  </a:cubicBezTo>
                  <a:cubicBezTo>
                    <a:pt x="2969966" y="859168"/>
                    <a:pt x="2973776" y="859168"/>
                    <a:pt x="2972506" y="859168"/>
                  </a:cubicBezTo>
                  <a:cubicBezTo>
                    <a:pt x="2971236" y="859168"/>
                    <a:pt x="2971236" y="859168"/>
                    <a:pt x="2969966" y="859168"/>
                  </a:cubicBezTo>
                  <a:lnTo>
                    <a:pt x="2966156" y="859168"/>
                  </a:lnTo>
                  <a:lnTo>
                    <a:pt x="2969966" y="859168"/>
                  </a:lnTo>
                  <a:lnTo>
                    <a:pt x="2969966" y="859168"/>
                  </a:lnTo>
                  <a:lnTo>
                    <a:pt x="2967426" y="859168"/>
                  </a:lnTo>
                  <a:lnTo>
                    <a:pt x="2968696" y="859168"/>
                  </a:lnTo>
                  <a:lnTo>
                    <a:pt x="2963616" y="859168"/>
                  </a:lnTo>
                  <a:lnTo>
                    <a:pt x="2968696" y="859168"/>
                  </a:lnTo>
                  <a:cubicBezTo>
                    <a:pt x="2969966" y="859168"/>
                    <a:pt x="2972506" y="859168"/>
                    <a:pt x="2973776" y="859168"/>
                  </a:cubicBezTo>
                  <a:lnTo>
                    <a:pt x="2969966" y="859168"/>
                  </a:lnTo>
                  <a:cubicBezTo>
                    <a:pt x="2961076" y="859168"/>
                    <a:pt x="2962346" y="859168"/>
                    <a:pt x="2963616" y="859168"/>
                  </a:cubicBezTo>
                  <a:cubicBezTo>
                    <a:pt x="2964886" y="859168"/>
                    <a:pt x="2964886" y="859168"/>
                    <a:pt x="2966156" y="859168"/>
                  </a:cubicBezTo>
                  <a:lnTo>
                    <a:pt x="2961076" y="863600"/>
                  </a:lnTo>
                  <a:cubicBezTo>
                    <a:pt x="2959806" y="867410"/>
                    <a:pt x="2959806" y="869950"/>
                    <a:pt x="2958536" y="873760"/>
                  </a:cubicBezTo>
                  <a:lnTo>
                    <a:pt x="2966156" y="873760"/>
                  </a:lnTo>
                  <a:lnTo>
                    <a:pt x="2966156" y="883920"/>
                  </a:lnTo>
                  <a:lnTo>
                    <a:pt x="2961076" y="883920"/>
                  </a:lnTo>
                  <a:cubicBezTo>
                    <a:pt x="2958536" y="896620"/>
                    <a:pt x="2957266" y="918210"/>
                    <a:pt x="2955996" y="946150"/>
                  </a:cubicBezTo>
                  <a:cubicBezTo>
                    <a:pt x="2954726" y="966470"/>
                    <a:pt x="2954726" y="988060"/>
                    <a:pt x="2952186" y="1013460"/>
                  </a:cubicBezTo>
                  <a:lnTo>
                    <a:pt x="2964886" y="1014730"/>
                  </a:lnTo>
                  <a:cubicBezTo>
                    <a:pt x="2966156" y="1012190"/>
                    <a:pt x="2966156" y="1005840"/>
                    <a:pt x="2967426" y="999490"/>
                  </a:cubicBezTo>
                  <a:lnTo>
                    <a:pt x="2971236" y="999490"/>
                  </a:lnTo>
                  <a:cubicBezTo>
                    <a:pt x="2971236" y="1007110"/>
                    <a:pt x="2972506" y="1016000"/>
                    <a:pt x="2973776" y="1024890"/>
                  </a:cubicBezTo>
                  <a:cubicBezTo>
                    <a:pt x="2968696" y="1031240"/>
                    <a:pt x="2968696" y="1049020"/>
                    <a:pt x="2969966" y="1087120"/>
                  </a:cubicBezTo>
                  <a:lnTo>
                    <a:pt x="2969966" y="1097280"/>
                  </a:lnTo>
                  <a:lnTo>
                    <a:pt x="2961076" y="1094740"/>
                  </a:lnTo>
                  <a:lnTo>
                    <a:pt x="2961076" y="1104900"/>
                  </a:lnTo>
                  <a:cubicBezTo>
                    <a:pt x="2962346" y="1135380"/>
                    <a:pt x="2964886" y="1144270"/>
                    <a:pt x="2967426" y="1155700"/>
                  </a:cubicBezTo>
                  <a:cubicBezTo>
                    <a:pt x="2968696" y="1160780"/>
                    <a:pt x="2969966" y="1167130"/>
                    <a:pt x="2971236" y="1176020"/>
                  </a:cubicBezTo>
                  <a:cubicBezTo>
                    <a:pt x="2969966" y="1223010"/>
                    <a:pt x="2964886" y="1235710"/>
                    <a:pt x="2959806" y="1245870"/>
                  </a:cubicBezTo>
                  <a:lnTo>
                    <a:pt x="2958536" y="1248410"/>
                  </a:lnTo>
                  <a:lnTo>
                    <a:pt x="2958536" y="1250950"/>
                  </a:lnTo>
                  <a:cubicBezTo>
                    <a:pt x="2958536" y="1280160"/>
                    <a:pt x="2958536" y="1283970"/>
                    <a:pt x="2964886" y="1285240"/>
                  </a:cubicBezTo>
                  <a:cubicBezTo>
                    <a:pt x="2967426" y="1285240"/>
                    <a:pt x="2968696" y="1285240"/>
                    <a:pt x="2969966" y="1283970"/>
                  </a:cubicBezTo>
                  <a:lnTo>
                    <a:pt x="2969966" y="1291590"/>
                  </a:lnTo>
                  <a:cubicBezTo>
                    <a:pt x="2967426" y="1357630"/>
                    <a:pt x="2969966" y="1405890"/>
                    <a:pt x="2973776" y="1479550"/>
                  </a:cubicBezTo>
                  <a:lnTo>
                    <a:pt x="2975046" y="1492250"/>
                  </a:lnTo>
                  <a:cubicBezTo>
                    <a:pt x="2968696" y="1492250"/>
                    <a:pt x="2968696" y="1498600"/>
                    <a:pt x="2967426" y="1501140"/>
                  </a:cubicBezTo>
                  <a:lnTo>
                    <a:pt x="2967426" y="1502410"/>
                  </a:lnTo>
                  <a:lnTo>
                    <a:pt x="2971236" y="1527810"/>
                  </a:lnTo>
                  <a:lnTo>
                    <a:pt x="2968696" y="1524000"/>
                  </a:lnTo>
                  <a:lnTo>
                    <a:pt x="2969966" y="1551940"/>
                  </a:lnTo>
                  <a:cubicBezTo>
                    <a:pt x="2971236" y="1568450"/>
                    <a:pt x="2972506" y="1572260"/>
                    <a:pt x="2975046" y="1576070"/>
                  </a:cubicBezTo>
                  <a:cubicBezTo>
                    <a:pt x="2976316" y="1578610"/>
                    <a:pt x="2978856" y="1581150"/>
                    <a:pt x="2980126" y="1611630"/>
                  </a:cubicBezTo>
                  <a:lnTo>
                    <a:pt x="2980126" y="1614170"/>
                  </a:lnTo>
                  <a:cubicBezTo>
                    <a:pt x="2982666" y="1620520"/>
                    <a:pt x="2981396" y="1635760"/>
                    <a:pt x="2980126" y="1645920"/>
                  </a:cubicBezTo>
                  <a:lnTo>
                    <a:pt x="2966156" y="1644650"/>
                  </a:lnTo>
                  <a:lnTo>
                    <a:pt x="2940756" y="1642110"/>
                  </a:lnTo>
                  <a:cubicBezTo>
                    <a:pt x="2920436" y="1640840"/>
                    <a:pt x="2901386" y="1642110"/>
                    <a:pt x="2886146" y="1643380"/>
                  </a:cubicBezTo>
                  <a:lnTo>
                    <a:pt x="2886146" y="1639570"/>
                  </a:lnTo>
                  <a:lnTo>
                    <a:pt x="2881066" y="1637030"/>
                  </a:lnTo>
                  <a:lnTo>
                    <a:pt x="2834076" y="1640840"/>
                  </a:lnTo>
                  <a:cubicBezTo>
                    <a:pt x="2789626" y="1643380"/>
                    <a:pt x="2782006" y="1644650"/>
                    <a:pt x="2736286" y="1649730"/>
                  </a:cubicBezTo>
                  <a:cubicBezTo>
                    <a:pt x="2709616" y="1647190"/>
                    <a:pt x="2682946" y="1645920"/>
                    <a:pt x="2656276" y="1645920"/>
                  </a:cubicBezTo>
                  <a:lnTo>
                    <a:pt x="2642306" y="1645920"/>
                  </a:lnTo>
                  <a:cubicBezTo>
                    <a:pt x="2632146" y="1644650"/>
                    <a:pt x="2619446" y="1643380"/>
                    <a:pt x="2602936" y="1643380"/>
                  </a:cubicBezTo>
                  <a:lnTo>
                    <a:pt x="2602936" y="1645920"/>
                  </a:lnTo>
                  <a:lnTo>
                    <a:pt x="2600396" y="1645920"/>
                  </a:lnTo>
                  <a:cubicBezTo>
                    <a:pt x="2599126" y="1644650"/>
                    <a:pt x="2597856" y="1644650"/>
                    <a:pt x="2596586" y="1643380"/>
                  </a:cubicBezTo>
                  <a:lnTo>
                    <a:pt x="2594046" y="1643380"/>
                  </a:lnTo>
                  <a:cubicBezTo>
                    <a:pt x="2582616" y="1645920"/>
                    <a:pt x="2569916" y="1647190"/>
                    <a:pt x="2554676" y="1648460"/>
                  </a:cubicBezTo>
                  <a:lnTo>
                    <a:pt x="2536896" y="1640840"/>
                  </a:lnTo>
                  <a:lnTo>
                    <a:pt x="2530546" y="1645920"/>
                  </a:lnTo>
                  <a:lnTo>
                    <a:pt x="2414976" y="1640840"/>
                  </a:lnTo>
                  <a:cubicBezTo>
                    <a:pt x="2397196" y="1643380"/>
                    <a:pt x="2379416" y="1644650"/>
                    <a:pt x="2362906" y="1647190"/>
                  </a:cubicBezTo>
                  <a:cubicBezTo>
                    <a:pt x="2337506" y="1647190"/>
                    <a:pt x="2313376" y="1645920"/>
                    <a:pt x="2287976" y="1645920"/>
                  </a:cubicBezTo>
                  <a:lnTo>
                    <a:pt x="2287976" y="1640840"/>
                  </a:lnTo>
                  <a:lnTo>
                    <a:pt x="2237176" y="1644650"/>
                  </a:lnTo>
                  <a:cubicBezTo>
                    <a:pt x="2228286" y="1644650"/>
                    <a:pt x="2220666" y="1644650"/>
                    <a:pt x="2210506" y="1643380"/>
                  </a:cubicBezTo>
                  <a:lnTo>
                    <a:pt x="2210506" y="1642110"/>
                  </a:lnTo>
                  <a:cubicBezTo>
                    <a:pt x="2184060" y="1638300"/>
                    <a:pt x="2156860" y="1637030"/>
                    <a:pt x="2124803" y="1637030"/>
                  </a:cubicBezTo>
                  <a:lnTo>
                    <a:pt x="2102460" y="1637030"/>
                  </a:lnTo>
                  <a:lnTo>
                    <a:pt x="2111203" y="1642110"/>
                  </a:lnTo>
                  <a:cubicBezTo>
                    <a:pt x="2105375" y="1642110"/>
                    <a:pt x="2101489" y="1640840"/>
                    <a:pt x="2096632" y="1640840"/>
                  </a:cubicBezTo>
                  <a:cubicBezTo>
                    <a:pt x="2093718" y="1640840"/>
                    <a:pt x="2090804" y="1639570"/>
                    <a:pt x="2087889" y="1639570"/>
                  </a:cubicBezTo>
                  <a:lnTo>
                    <a:pt x="2085947" y="1639570"/>
                  </a:lnTo>
                  <a:cubicBezTo>
                    <a:pt x="2083032" y="1640840"/>
                    <a:pt x="2079147" y="1642110"/>
                    <a:pt x="2077204" y="1644650"/>
                  </a:cubicBezTo>
                  <a:lnTo>
                    <a:pt x="2077204" y="1643380"/>
                  </a:lnTo>
                  <a:cubicBezTo>
                    <a:pt x="2054861" y="1639570"/>
                    <a:pt x="2039318" y="1640840"/>
                    <a:pt x="2026690" y="1644650"/>
                  </a:cubicBezTo>
                  <a:lnTo>
                    <a:pt x="2024747" y="1644650"/>
                  </a:lnTo>
                  <a:cubicBezTo>
                    <a:pt x="1978119" y="1644650"/>
                    <a:pt x="1925663" y="1644650"/>
                    <a:pt x="1914006" y="1637030"/>
                  </a:cubicBezTo>
                  <a:lnTo>
                    <a:pt x="1912063" y="1637030"/>
                  </a:lnTo>
                  <a:cubicBezTo>
                    <a:pt x="1895549" y="1637030"/>
                    <a:pt x="1890692" y="1637030"/>
                    <a:pt x="1889720" y="1643380"/>
                  </a:cubicBezTo>
                  <a:lnTo>
                    <a:pt x="1881949" y="1643380"/>
                  </a:lnTo>
                  <a:lnTo>
                    <a:pt x="1869320" y="1639570"/>
                  </a:lnTo>
                  <a:lnTo>
                    <a:pt x="1857663" y="1644650"/>
                  </a:lnTo>
                  <a:cubicBezTo>
                    <a:pt x="1851835" y="1644650"/>
                    <a:pt x="1846007" y="1644650"/>
                    <a:pt x="1842121" y="1643380"/>
                  </a:cubicBezTo>
                  <a:lnTo>
                    <a:pt x="1842121" y="1634490"/>
                  </a:lnTo>
                  <a:cubicBezTo>
                    <a:pt x="1817835" y="1631950"/>
                    <a:pt x="1781893" y="1633220"/>
                    <a:pt x="1755665" y="1634490"/>
                  </a:cubicBezTo>
                  <a:cubicBezTo>
                    <a:pt x="1744008" y="1634490"/>
                    <a:pt x="1733322" y="1635760"/>
                    <a:pt x="1727493" y="1635760"/>
                  </a:cubicBezTo>
                  <a:lnTo>
                    <a:pt x="1727493" y="1638300"/>
                  </a:lnTo>
                  <a:lnTo>
                    <a:pt x="1647837" y="1638300"/>
                  </a:lnTo>
                  <a:lnTo>
                    <a:pt x="1647837" y="1635760"/>
                  </a:lnTo>
                  <a:cubicBezTo>
                    <a:pt x="1644923" y="1637030"/>
                    <a:pt x="1642009" y="1637030"/>
                    <a:pt x="1640066" y="1638300"/>
                  </a:cubicBezTo>
                  <a:lnTo>
                    <a:pt x="1613838" y="1638300"/>
                  </a:lnTo>
                  <a:cubicBezTo>
                    <a:pt x="1544867" y="1638300"/>
                    <a:pt x="1472982" y="1638300"/>
                    <a:pt x="1409840" y="1642110"/>
                  </a:cubicBezTo>
                  <a:lnTo>
                    <a:pt x="1405954" y="1642110"/>
                  </a:lnTo>
                  <a:cubicBezTo>
                    <a:pt x="1399155" y="1642110"/>
                    <a:pt x="1393326" y="1643380"/>
                    <a:pt x="1386526" y="1643380"/>
                  </a:cubicBezTo>
                  <a:lnTo>
                    <a:pt x="1353498" y="1645920"/>
                  </a:lnTo>
                  <a:lnTo>
                    <a:pt x="1360298" y="1648460"/>
                  </a:lnTo>
                  <a:lnTo>
                    <a:pt x="1345727" y="1648460"/>
                  </a:lnTo>
                  <a:cubicBezTo>
                    <a:pt x="1340870" y="1644650"/>
                    <a:pt x="1332127" y="1642110"/>
                    <a:pt x="1326298" y="1639570"/>
                  </a:cubicBezTo>
                  <a:lnTo>
                    <a:pt x="1325327" y="1645920"/>
                  </a:lnTo>
                  <a:lnTo>
                    <a:pt x="1324355" y="1640840"/>
                  </a:lnTo>
                  <a:cubicBezTo>
                    <a:pt x="1321441" y="1642110"/>
                    <a:pt x="1302984" y="1640840"/>
                    <a:pt x="1287442" y="1640840"/>
                  </a:cubicBezTo>
                  <a:lnTo>
                    <a:pt x="1242756" y="1640840"/>
                  </a:lnTo>
                  <a:lnTo>
                    <a:pt x="1242756" y="1644650"/>
                  </a:lnTo>
                  <a:cubicBezTo>
                    <a:pt x="1238871" y="1644650"/>
                    <a:pt x="1235957" y="1644650"/>
                    <a:pt x="1232071" y="1645920"/>
                  </a:cubicBezTo>
                  <a:lnTo>
                    <a:pt x="1231099" y="1645920"/>
                  </a:lnTo>
                  <a:cubicBezTo>
                    <a:pt x="1220414" y="1647190"/>
                    <a:pt x="1208757" y="1648460"/>
                    <a:pt x="1195157" y="1649730"/>
                  </a:cubicBezTo>
                  <a:cubicBezTo>
                    <a:pt x="1196128" y="1648460"/>
                    <a:pt x="1196128" y="1647190"/>
                    <a:pt x="1197100" y="1645920"/>
                  </a:cubicBezTo>
                  <a:cubicBezTo>
                    <a:pt x="1198071" y="1639570"/>
                    <a:pt x="1192243" y="1635760"/>
                    <a:pt x="1189328" y="1634490"/>
                  </a:cubicBezTo>
                  <a:lnTo>
                    <a:pt x="1187386" y="1634490"/>
                  </a:lnTo>
                  <a:cubicBezTo>
                    <a:pt x="1161157" y="1633220"/>
                    <a:pt x="1156300" y="1634490"/>
                    <a:pt x="1152415" y="1638300"/>
                  </a:cubicBezTo>
                  <a:cubicBezTo>
                    <a:pt x="1151443" y="1639570"/>
                    <a:pt x="1148529" y="1640840"/>
                    <a:pt x="1127158" y="1639570"/>
                  </a:cubicBezTo>
                  <a:lnTo>
                    <a:pt x="1125215" y="1639570"/>
                  </a:lnTo>
                  <a:cubicBezTo>
                    <a:pt x="1122301" y="1640840"/>
                    <a:pt x="1120358" y="1642110"/>
                    <a:pt x="1119386" y="1643380"/>
                  </a:cubicBezTo>
                  <a:cubicBezTo>
                    <a:pt x="1094130" y="1644650"/>
                    <a:pt x="1085387" y="1645920"/>
                    <a:pt x="1078587" y="1647190"/>
                  </a:cubicBezTo>
                  <a:lnTo>
                    <a:pt x="1054301" y="1644650"/>
                  </a:lnTo>
                  <a:cubicBezTo>
                    <a:pt x="1045559" y="1643380"/>
                    <a:pt x="1040702" y="1643380"/>
                    <a:pt x="1037787" y="1642110"/>
                  </a:cubicBezTo>
                  <a:lnTo>
                    <a:pt x="1037787" y="1633220"/>
                  </a:lnTo>
                  <a:lnTo>
                    <a:pt x="922189" y="1630680"/>
                  </a:lnTo>
                  <a:lnTo>
                    <a:pt x="925103" y="1635760"/>
                  </a:lnTo>
                  <a:cubicBezTo>
                    <a:pt x="917332" y="1637030"/>
                    <a:pt x="901789" y="1639570"/>
                    <a:pt x="891103" y="1639570"/>
                  </a:cubicBezTo>
                  <a:cubicBezTo>
                    <a:pt x="886246" y="1639570"/>
                    <a:pt x="881389" y="1640840"/>
                    <a:pt x="877504" y="1640840"/>
                  </a:cubicBezTo>
                  <a:lnTo>
                    <a:pt x="840740" y="1640840"/>
                  </a:lnTo>
                  <a:lnTo>
                    <a:pt x="840740" y="1637030"/>
                  </a:lnTo>
                  <a:lnTo>
                    <a:pt x="836930" y="1638300"/>
                  </a:lnTo>
                  <a:cubicBezTo>
                    <a:pt x="830580" y="1639570"/>
                    <a:pt x="805180" y="1640840"/>
                    <a:pt x="778510" y="1642110"/>
                  </a:cubicBezTo>
                  <a:lnTo>
                    <a:pt x="778510" y="1637030"/>
                  </a:lnTo>
                  <a:cubicBezTo>
                    <a:pt x="754380" y="1635760"/>
                    <a:pt x="734060" y="1637030"/>
                    <a:pt x="713740" y="1639570"/>
                  </a:cubicBezTo>
                  <a:cubicBezTo>
                    <a:pt x="687070" y="1642110"/>
                    <a:pt x="660400" y="1644650"/>
                    <a:pt x="623570" y="1639570"/>
                  </a:cubicBezTo>
                  <a:cubicBezTo>
                    <a:pt x="614680" y="1639570"/>
                    <a:pt x="601980" y="1637030"/>
                    <a:pt x="589280" y="1635760"/>
                  </a:cubicBezTo>
                  <a:cubicBezTo>
                    <a:pt x="561340" y="1631950"/>
                    <a:pt x="551180" y="1630680"/>
                    <a:pt x="546100" y="1635760"/>
                  </a:cubicBezTo>
                  <a:lnTo>
                    <a:pt x="544830" y="1637030"/>
                  </a:lnTo>
                  <a:cubicBezTo>
                    <a:pt x="537210" y="1637030"/>
                    <a:pt x="529590" y="1637030"/>
                    <a:pt x="520700" y="1638300"/>
                  </a:cubicBezTo>
                  <a:cubicBezTo>
                    <a:pt x="497840" y="1639570"/>
                    <a:pt x="474980" y="1640840"/>
                    <a:pt x="448310" y="1637030"/>
                  </a:cubicBezTo>
                  <a:lnTo>
                    <a:pt x="445770" y="1637030"/>
                  </a:lnTo>
                  <a:cubicBezTo>
                    <a:pt x="444500" y="1637030"/>
                    <a:pt x="443230" y="1637030"/>
                    <a:pt x="443230" y="1638300"/>
                  </a:cubicBezTo>
                  <a:lnTo>
                    <a:pt x="429260" y="1635760"/>
                  </a:lnTo>
                  <a:cubicBezTo>
                    <a:pt x="416560" y="1633220"/>
                    <a:pt x="393700" y="1634490"/>
                    <a:pt x="373380" y="1635760"/>
                  </a:cubicBezTo>
                  <a:cubicBezTo>
                    <a:pt x="363220" y="1635760"/>
                    <a:pt x="351790" y="1637030"/>
                    <a:pt x="346710" y="1637030"/>
                  </a:cubicBezTo>
                  <a:lnTo>
                    <a:pt x="345440" y="1631950"/>
                  </a:lnTo>
                  <a:cubicBezTo>
                    <a:pt x="323850" y="1638300"/>
                    <a:pt x="297180" y="1638300"/>
                    <a:pt x="266700" y="1637030"/>
                  </a:cubicBezTo>
                  <a:cubicBezTo>
                    <a:pt x="242570" y="1635760"/>
                    <a:pt x="214630" y="1635760"/>
                    <a:pt x="185420" y="1638300"/>
                  </a:cubicBezTo>
                  <a:lnTo>
                    <a:pt x="189230" y="1633220"/>
                  </a:lnTo>
                  <a:lnTo>
                    <a:pt x="166370" y="1635760"/>
                  </a:lnTo>
                  <a:cubicBezTo>
                    <a:pt x="163830" y="1635760"/>
                    <a:pt x="161290" y="1635760"/>
                    <a:pt x="157480" y="1637030"/>
                  </a:cubicBezTo>
                  <a:lnTo>
                    <a:pt x="156210" y="1630680"/>
                  </a:lnTo>
                  <a:cubicBezTo>
                    <a:pt x="139700" y="1631950"/>
                    <a:pt x="123190" y="1633220"/>
                    <a:pt x="101600" y="1631950"/>
                  </a:cubicBezTo>
                  <a:lnTo>
                    <a:pt x="97790" y="1631950"/>
                  </a:lnTo>
                  <a:lnTo>
                    <a:pt x="87630" y="1630680"/>
                  </a:lnTo>
                  <a:lnTo>
                    <a:pt x="87630" y="1610360"/>
                  </a:lnTo>
                  <a:lnTo>
                    <a:pt x="74930" y="1610360"/>
                  </a:lnTo>
                  <a:lnTo>
                    <a:pt x="74930" y="1604010"/>
                  </a:lnTo>
                  <a:cubicBezTo>
                    <a:pt x="76200" y="1590040"/>
                    <a:pt x="77470" y="1581150"/>
                    <a:pt x="80010" y="1570990"/>
                  </a:cubicBezTo>
                  <a:lnTo>
                    <a:pt x="80010" y="1568450"/>
                  </a:lnTo>
                  <a:cubicBezTo>
                    <a:pt x="85090" y="1544320"/>
                    <a:pt x="88900" y="1517650"/>
                    <a:pt x="87630" y="1447800"/>
                  </a:cubicBezTo>
                  <a:lnTo>
                    <a:pt x="83820" y="1447800"/>
                  </a:lnTo>
                  <a:cubicBezTo>
                    <a:pt x="85090" y="1426210"/>
                    <a:pt x="86360" y="1408430"/>
                    <a:pt x="88900" y="1398270"/>
                  </a:cubicBezTo>
                  <a:cubicBezTo>
                    <a:pt x="88900" y="1350010"/>
                    <a:pt x="87630" y="1347470"/>
                    <a:pt x="81280" y="1347470"/>
                  </a:cubicBezTo>
                  <a:cubicBezTo>
                    <a:pt x="81280" y="1334770"/>
                    <a:pt x="80010" y="1324610"/>
                    <a:pt x="77470" y="1311910"/>
                  </a:cubicBezTo>
                  <a:cubicBezTo>
                    <a:pt x="76200" y="1301750"/>
                    <a:pt x="73660" y="1290320"/>
                    <a:pt x="73660" y="1276350"/>
                  </a:cubicBezTo>
                  <a:lnTo>
                    <a:pt x="78740" y="1276350"/>
                  </a:lnTo>
                  <a:lnTo>
                    <a:pt x="78740" y="1270000"/>
                  </a:lnTo>
                  <a:cubicBezTo>
                    <a:pt x="81280" y="1206500"/>
                    <a:pt x="77470" y="1198880"/>
                    <a:pt x="73660" y="1191260"/>
                  </a:cubicBezTo>
                  <a:cubicBezTo>
                    <a:pt x="72390" y="1188720"/>
                    <a:pt x="71120" y="1184910"/>
                    <a:pt x="69850" y="1174750"/>
                  </a:cubicBezTo>
                  <a:lnTo>
                    <a:pt x="78740" y="1173480"/>
                  </a:lnTo>
                  <a:lnTo>
                    <a:pt x="77470" y="1141730"/>
                  </a:lnTo>
                  <a:lnTo>
                    <a:pt x="86360" y="1155700"/>
                  </a:lnTo>
                  <a:lnTo>
                    <a:pt x="83820" y="1127760"/>
                  </a:lnTo>
                  <a:cubicBezTo>
                    <a:pt x="78740" y="1071880"/>
                    <a:pt x="80010" y="1050290"/>
                    <a:pt x="81280" y="1000760"/>
                  </a:cubicBezTo>
                  <a:lnTo>
                    <a:pt x="82550" y="977900"/>
                  </a:lnTo>
                  <a:lnTo>
                    <a:pt x="85090" y="957580"/>
                  </a:lnTo>
                  <a:cubicBezTo>
                    <a:pt x="87630" y="933450"/>
                    <a:pt x="87630" y="902970"/>
                    <a:pt x="86360" y="877570"/>
                  </a:cubicBezTo>
                  <a:lnTo>
                    <a:pt x="88900" y="877570"/>
                  </a:lnTo>
                  <a:cubicBezTo>
                    <a:pt x="87630" y="871220"/>
                    <a:pt x="87630" y="866140"/>
                    <a:pt x="87630" y="861060"/>
                  </a:cubicBezTo>
                  <a:lnTo>
                    <a:pt x="87630" y="859168"/>
                  </a:lnTo>
                  <a:lnTo>
                    <a:pt x="83820" y="859168"/>
                  </a:lnTo>
                  <a:lnTo>
                    <a:pt x="78740" y="859168"/>
                  </a:lnTo>
                  <a:lnTo>
                    <a:pt x="83820" y="859168"/>
                  </a:lnTo>
                  <a:cubicBezTo>
                    <a:pt x="83820" y="859168"/>
                    <a:pt x="83820" y="859168"/>
                    <a:pt x="82550" y="859168"/>
                  </a:cubicBezTo>
                  <a:lnTo>
                    <a:pt x="91440" y="859168"/>
                  </a:lnTo>
                  <a:lnTo>
                    <a:pt x="91440" y="859168"/>
                  </a:lnTo>
                  <a:lnTo>
                    <a:pt x="86360" y="859168"/>
                  </a:lnTo>
                  <a:cubicBezTo>
                    <a:pt x="87630" y="859168"/>
                    <a:pt x="87630" y="859168"/>
                    <a:pt x="88900" y="859168"/>
                  </a:cubicBezTo>
                  <a:cubicBezTo>
                    <a:pt x="90170" y="859168"/>
                    <a:pt x="91440" y="859168"/>
                    <a:pt x="92710" y="859168"/>
                  </a:cubicBezTo>
                  <a:lnTo>
                    <a:pt x="93980" y="859168"/>
                  </a:lnTo>
                  <a:cubicBezTo>
                    <a:pt x="95250" y="859168"/>
                    <a:pt x="92710" y="859168"/>
                    <a:pt x="91440" y="859168"/>
                  </a:cubicBezTo>
                  <a:cubicBezTo>
                    <a:pt x="88900" y="859168"/>
                    <a:pt x="86360" y="859168"/>
                    <a:pt x="88900" y="859168"/>
                  </a:cubicBezTo>
                  <a:lnTo>
                    <a:pt x="88900" y="859168"/>
                  </a:lnTo>
                  <a:cubicBezTo>
                    <a:pt x="87630" y="859168"/>
                    <a:pt x="87630" y="859168"/>
                    <a:pt x="86360" y="859168"/>
                  </a:cubicBezTo>
                  <a:cubicBezTo>
                    <a:pt x="86360" y="859168"/>
                    <a:pt x="87630" y="859168"/>
                    <a:pt x="87630" y="859168"/>
                  </a:cubicBezTo>
                  <a:cubicBezTo>
                    <a:pt x="88900" y="859168"/>
                    <a:pt x="91440" y="859168"/>
                    <a:pt x="86360" y="859168"/>
                  </a:cubicBezTo>
                  <a:lnTo>
                    <a:pt x="95250" y="859168"/>
                  </a:lnTo>
                  <a:lnTo>
                    <a:pt x="95250" y="859168"/>
                  </a:lnTo>
                  <a:cubicBezTo>
                    <a:pt x="95250" y="859168"/>
                    <a:pt x="93980" y="859168"/>
                    <a:pt x="87630" y="859168"/>
                  </a:cubicBezTo>
                  <a:cubicBezTo>
                    <a:pt x="85090" y="859168"/>
                    <a:pt x="83820" y="859168"/>
                    <a:pt x="81280" y="859168"/>
                  </a:cubicBezTo>
                  <a:cubicBezTo>
                    <a:pt x="81280" y="859168"/>
                    <a:pt x="81280" y="859168"/>
                    <a:pt x="80010" y="859168"/>
                  </a:cubicBezTo>
                  <a:cubicBezTo>
                    <a:pt x="78740" y="859168"/>
                    <a:pt x="80010" y="859168"/>
                    <a:pt x="80010" y="859168"/>
                  </a:cubicBezTo>
                  <a:cubicBezTo>
                    <a:pt x="81280" y="859168"/>
                    <a:pt x="82550" y="859168"/>
                    <a:pt x="85090" y="859168"/>
                  </a:cubicBezTo>
                  <a:cubicBezTo>
                    <a:pt x="88900" y="859168"/>
                    <a:pt x="90170" y="859168"/>
                    <a:pt x="90170" y="859168"/>
                  </a:cubicBezTo>
                  <a:lnTo>
                    <a:pt x="90170" y="859168"/>
                  </a:lnTo>
                  <a:lnTo>
                    <a:pt x="88900" y="859168"/>
                  </a:lnTo>
                  <a:cubicBezTo>
                    <a:pt x="85090" y="859168"/>
                    <a:pt x="81280" y="859168"/>
                    <a:pt x="81280" y="859168"/>
                  </a:cubicBezTo>
                  <a:lnTo>
                    <a:pt x="82550" y="859168"/>
                  </a:lnTo>
                  <a:lnTo>
                    <a:pt x="82550" y="859168"/>
                  </a:lnTo>
                  <a:cubicBezTo>
                    <a:pt x="83820" y="859168"/>
                    <a:pt x="85090" y="859168"/>
                    <a:pt x="91440" y="859168"/>
                  </a:cubicBezTo>
                  <a:cubicBezTo>
                    <a:pt x="99060" y="859168"/>
                    <a:pt x="99060" y="859168"/>
                    <a:pt x="101600" y="859168"/>
                  </a:cubicBezTo>
                  <a:lnTo>
                    <a:pt x="102870" y="859168"/>
                  </a:lnTo>
                  <a:lnTo>
                    <a:pt x="99060" y="859168"/>
                  </a:lnTo>
                  <a:cubicBezTo>
                    <a:pt x="92710" y="859168"/>
                    <a:pt x="92710" y="859168"/>
                    <a:pt x="92710" y="859168"/>
                  </a:cubicBezTo>
                  <a:cubicBezTo>
                    <a:pt x="92710" y="859168"/>
                    <a:pt x="90170" y="859168"/>
                    <a:pt x="83820" y="859168"/>
                  </a:cubicBezTo>
                  <a:lnTo>
                    <a:pt x="85090" y="859168"/>
                  </a:lnTo>
                  <a:lnTo>
                    <a:pt x="87630" y="859168"/>
                  </a:lnTo>
                  <a:cubicBezTo>
                    <a:pt x="91440" y="859168"/>
                    <a:pt x="88900" y="859168"/>
                    <a:pt x="85090" y="859168"/>
                  </a:cubicBezTo>
                  <a:cubicBezTo>
                    <a:pt x="81280" y="859168"/>
                    <a:pt x="77470" y="859168"/>
                    <a:pt x="78740" y="859168"/>
                  </a:cubicBezTo>
                  <a:cubicBezTo>
                    <a:pt x="80010" y="859168"/>
                    <a:pt x="80010" y="859168"/>
                    <a:pt x="81280" y="859168"/>
                  </a:cubicBezTo>
                  <a:lnTo>
                    <a:pt x="85090" y="859168"/>
                  </a:lnTo>
                  <a:lnTo>
                    <a:pt x="81280" y="859168"/>
                  </a:lnTo>
                  <a:lnTo>
                    <a:pt x="81280" y="859168"/>
                  </a:lnTo>
                  <a:lnTo>
                    <a:pt x="83820" y="859168"/>
                  </a:lnTo>
                  <a:lnTo>
                    <a:pt x="82550" y="859168"/>
                  </a:lnTo>
                  <a:lnTo>
                    <a:pt x="87630" y="859168"/>
                  </a:lnTo>
                  <a:lnTo>
                    <a:pt x="82550" y="859168"/>
                  </a:lnTo>
                  <a:cubicBezTo>
                    <a:pt x="81280" y="859168"/>
                    <a:pt x="78740" y="859168"/>
                    <a:pt x="77470" y="859168"/>
                  </a:cubicBezTo>
                  <a:lnTo>
                    <a:pt x="81280" y="859168"/>
                  </a:lnTo>
                  <a:cubicBezTo>
                    <a:pt x="90170" y="859168"/>
                    <a:pt x="88900" y="859168"/>
                    <a:pt x="87630" y="859168"/>
                  </a:cubicBezTo>
                  <a:cubicBezTo>
                    <a:pt x="86360" y="859168"/>
                    <a:pt x="86360" y="859168"/>
                    <a:pt x="85090" y="859168"/>
                  </a:cubicBezTo>
                  <a:lnTo>
                    <a:pt x="90170" y="853440"/>
                  </a:lnTo>
                  <a:cubicBezTo>
                    <a:pt x="88900" y="852170"/>
                    <a:pt x="88900" y="848360"/>
                    <a:pt x="90170" y="845820"/>
                  </a:cubicBezTo>
                  <a:lnTo>
                    <a:pt x="73660" y="845820"/>
                  </a:lnTo>
                  <a:lnTo>
                    <a:pt x="90170" y="845820"/>
                  </a:lnTo>
                  <a:cubicBezTo>
                    <a:pt x="93980" y="825500"/>
                    <a:pt x="95250" y="802640"/>
                    <a:pt x="96520" y="775970"/>
                  </a:cubicBezTo>
                  <a:cubicBezTo>
                    <a:pt x="97790" y="755650"/>
                    <a:pt x="97790" y="734060"/>
                    <a:pt x="100330" y="708660"/>
                  </a:cubicBezTo>
                  <a:lnTo>
                    <a:pt x="87630" y="707390"/>
                  </a:lnTo>
                  <a:cubicBezTo>
                    <a:pt x="86360" y="711200"/>
                    <a:pt x="86360" y="718820"/>
                    <a:pt x="83820" y="728980"/>
                  </a:cubicBezTo>
                  <a:cubicBezTo>
                    <a:pt x="82550" y="734060"/>
                    <a:pt x="82550" y="741680"/>
                    <a:pt x="81280" y="749300"/>
                  </a:cubicBezTo>
                  <a:cubicBezTo>
                    <a:pt x="81280" y="735330"/>
                    <a:pt x="81280" y="718820"/>
                    <a:pt x="78740" y="697230"/>
                  </a:cubicBezTo>
                  <a:cubicBezTo>
                    <a:pt x="83820" y="690880"/>
                    <a:pt x="83820" y="673100"/>
                    <a:pt x="82550" y="635000"/>
                  </a:cubicBezTo>
                  <a:lnTo>
                    <a:pt x="82550" y="624840"/>
                  </a:lnTo>
                  <a:lnTo>
                    <a:pt x="91440" y="627380"/>
                  </a:lnTo>
                  <a:lnTo>
                    <a:pt x="91440" y="617220"/>
                  </a:lnTo>
                  <a:cubicBezTo>
                    <a:pt x="90170" y="586740"/>
                    <a:pt x="87630" y="576580"/>
                    <a:pt x="85090" y="566420"/>
                  </a:cubicBezTo>
                  <a:cubicBezTo>
                    <a:pt x="83820" y="561340"/>
                    <a:pt x="82550" y="554990"/>
                    <a:pt x="81280" y="546100"/>
                  </a:cubicBezTo>
                  <a:cubicBezTo>
                    <a:pt x="82550" y="499110"/>
                    <a:pt x="87630" y="486410"/>
                    <a:pt x="92710" y="476250"/>
                  </a:cubicBezTo>
                  <a:lnTo>
                    <a:pt x="93980" y="473710"/>
                  </a:lnTo>
                  <a:lnTo>
                    <a:pt x="93980" y="471170"/>
                  </a:lnTo>
                  <a:cubicBezTo>
                    <a:pt x="93980" y="441960"/>
                    <a:pt x="93980" y="438150"/>
                    <a:pt x="87630" y="436880"/>
                  </a:cubicBezTo>
                  <a:cubicBezTo>
                    <a:pt x="85090" y="436880"/>
                    <a:pt x="83820" y="436880"/>
                    <a:pt x="82550" y="438150"/>
                  </a:cubicBezTo>
                  <a:lnTo>
                    <a:pt x="82550" y="430530"/>
                  </a:lnTo>
                  <a:cubicBezTo>
                    <a:pt x="85090" y="364490"/>
                    <a:pt x="82550" y="316230"/>
                    <a:pt x="78740" y="242570"/>
                  </a:cubicBezTo>
                  <a:lnTo>
                    <a:pt x="77470" y="229870"/>
                  </a:lnTo>
                  <a:cubicBezTo>
                    <a:pt x="83820" y="229870"/>
                    <a:pt x="83820" y="223520"/>
                    <a:pt x="85090" y="220980"/>
                  </a:cubicBezTo>
                  <a:lnTo>
                    <a:pt x="85090" y="219710"/>
                  </a:lnTo>
                  <a:lnTo>
                    <a:pt x="81280" y="194310"/>
                  </a:lnTo>
                  <a:lnTo>
                    <a:pt x="83820" y="198120"/>
                  </a:lnTo>
                  <a:lnTo>
                    <a:pt x="82550" y="171450"/>
                  </a:lnTo>
                  <a:cubicBezTo>
                    <a:pt x="81280" y="154940"/>
                    <a:pt x="80010" y="151130"/>
                    <a:pt x="77470" y="147320"/>
                  </a:cubicBezTo>
                  <a:cubicBezTo>
                    <a:pt x="76200" y="144780"/>
                    <a:pt x="73660" y="142240"/>
                    <a:pt x="72390" y="111760"/>
                  </a:cubicBezTo>
                  <a:lnTo>
                    <a:pt x="72390" y="109220"/>
                  </a:lnTo>
                  <a:cubicBezTo>
                    <a:pt x="69850" y="102870"/>
                    <a:pt x="71120" y="87630"/>
                    <a:pt x="72390" y="77470"/>
                  </a:cubicBezTo>
                  <a:lnTo>
                    <a:pt x="83820" y="78740"/>
                  </a:lnTo>
                  <a:lnTo>
                    <a:pt x="109220" y="81280"/>
                  </a:lnTo>
                  <a:cubicBezTo>
                    <a:pt x="129540" y="82550"/>
                    <a:pt x="148590" y="81280"/>
                    <a:pt x="163830" y="80010"/>
                  </a:cubicBezTo>
                  <a:lnTo>
                    <a:pt x="163830" y="83820"/>
                  </a:lnTo>
                  <a:lnTo>
                    <a:pt x="168910" y="86360"/>
                  </a:lnTo>
                  <a:lnTo>
                    <a:pt x="217170" y="82550"/>
                  </a:lnTo>
                  <a:cubicBezTo>
                    <a:pt x="261620" y="80010"/>
                    <a:pt x="269240" y="78740"/>
                    <a:pt x="314960" y="73660"/>
                  </a:cubicBezTo>
                  <a:cubicBezTo>
                    <a:pt x="346710" y="76200"/>
                    <a:pt x="377190" y="78740"/>
                    <a:pt x="408940" y="77470"/>
                  </a:cubicBezTo>
                  <a:cubicBezTo>
                    <a:pt x="419100" y="78740"/>
                    <a:pt x="431800" y="80010"/>
                    <a:pt x="448310" y="80010"/>
                  </a:cubicBezTo>
                  <a:lnTo>
                    <a:pt x="448310" y="77470"/>
                  </a:lnTo>
                  <a:lnTo>
                    <a:pt x="450850" y="77470"/>
                  </a:lnTo>
                  <a:cubicBezTo>
                    <a:pt x="452120" y="78740"/>
                    <a:pt x="453390" y="78740"/>
                    <a:pt x="454660" y="80010"/>
                  </a:cubicBezTo>
                  <a:lnTo>
                    <a:pt x="457200" y="80010"/>
                  </a:lnTo>
                  <a:cubicBezTo>
                    <a:pt x="468630" y="77470"/>
                    <a:pt x="481330" y="76200"/>
                    <a:pt x="496570" y="74930"/>
                  </a:cubicBezTo>
                  <a:lnTo>
                    <a:pt x="514350" y="82550"/>
                  </a:lnTo>
                  <a:lnTo>
                    <a:pt x="519430" y="78740"/>
                  </a:lnTo>
                  <a:lnTo>
                    <a:pt x="635000" y="85090"/>
                  </a:lnTo>
                  <a:cubicBezTo>
                    <a:pt x="652780" y="82550"/>
                    <a:pt x="670560" y="81280"/>
                    <a:pt x="687070" y="78740"/>
                  </a:cubicBezTo>
                  <a:cubicBezTo>
                    <a:pt x="712470" y="78740"/>
                    <a:pt x="736600" y="80010"/>
                    <a:pt x="762000" y="80010"/>
                  </a:cubicBezTo>
                  <a:lnTo>
                    <a:pt x="762000" y="85090"/>
                  </a:lnTo>
                  <a:lnTo>
                    <a:pt x="812800" y="81280"/>
                  </a:lnTo>
                  <a:cubicBezTo>
                    <a:pt x="821690" y="81280"/>
                    <a:pt x="830580" y="81280"/>
                    <a:pt x="840740" y="82550"/>
                  </a:cubicBezTo>
                  <a:lnTo>
                    <a:pt x="840740" y="85090"/>
                  </a:lnTo>
                  <a:cubicBezTo>
                    <a:pt x="868761" y="83820"/>
                    <a:pt x="895960" y="85090"/>
                    <a:pt x="928017" y="85090"/>
                  </a:cubicBezTo>
                  <a:lnTo>
                    <a:pt x="950360" y="85090"/>
                  </a:lnTo>
                  <a:lnTo>
                    <a:pt x="941617" y="80010"/>
                  </a:lnTo>
                  <a:cubicBezTo>
                    <a:pt x="947445" y="80010"/>
                    <a:pt x="951331" y="81280"/>
                    <a:pt x="956188" y="81280"/>
                  </a:cubicBezTo>
                  <a:cubicBezTo>
                    <a:pt x="959103" y="81280"/>
                    <a:pt x="962017" y="82550"/>
                    <a:pt x="964931" y="82550"/>
                  </a:cubicBezTo>
                  <a:lnTo>
                    <a:pt x="966874" y="82550"/>
                  </a:lnTo>
                  <a:cubicBezTo>
                    <a:pt x="969788" y="81280"/>
                    <a:pt x="973674" y="80010"/>
                    <a:pt x="975617" y="77470"/>
                  </a:cubicBezTo>
                  <a:lnTo>
                    <a:pt x="975617" y="78740"/>
                  </a:lnTo>
                  <a:cubicBezTo>
                    <a:pt x="997959" y="83820"/>
                    <a:pt x="1013502" y="82550"/>
                    <a:pt x="1026130" y="78740"/>
                  </a:cubicBezTo>
                  <a:lnTo>
                    <a:pt x="1028073" y="78740"/>
                  </a:lnTo>
                  <a:cubicBezTo>
                    <a:pt x="1074701" y="78740"/>
                    <a:pt x="1127158" y="78740"/>
                    <a:pt x="1138815" y="86360"/>
                  </a:cubicBezTo>
                  <a:lnTo>
                    <a:pt x="1140757" y="86360"/>
                  </a:lnTo>
                  <a:cubicBezTo>
                    <a:pt x="1158243" y="86360"/>
                    <a:pt x="1162129" y="86360"/>
                    <a:pt x="1163100" y="80010"/>
                  </a:cubicBezTo>
                  <a:lnTo>
                    <a:pt x="1170871" y="80010"/>
                  </a:lnTo>
                  <a:lnTo>
                    <a:pt x="1183500" y="83820"/>
                  </a:lnTo>
                  <a:lnTo>
                    <a:pt x="1195157" y="78740"/>
                  </a:lnTo>
                  <a:cubicBezTo>
                    <a:pt x="1200985" y="78740"/>
                    <a:pt x="1206814" y="78740"/>
                    <a:pt x="1210700" y="80010"/>
                  </a:cubicBezTo>
                  <a:lnTo>
                    <a:pt x="1210700" y="88900"/>
                  </a:lnTo>
                  <a:cubicBezTo>
                    <a:pt x="1234985" y="91440"/>
                    <a:pt x="1270927" y="90170"/>
                    <a:pt x="1297156" y="88900"/>
                  </a:cubicBezTo>
                  <a:cubicBezTo>
                    <a:pt x="1308813" y="88900"/>
                    <a:pt x="1319498" y="87630"/>
                    <a:pt x="1325327" y="87630"/>
                  </a:cubicBezTo>
                  <a:lnTo>
                    <a:pt x="1325327" y="85090"/>
                  </a:lnTo>
                  <a:lnTo>
                    <a:pt x="1404983" y="85090"/>
                  </a:lnTo>
                  <a:lnTo>
                    <a:pt x="1404983" y="87630"/>
                  </a:lnTo>
                  <a:cubicBezTo>
                    <a:pt x="1407897" y="86360"/>
                    <a:pt x="1410811" y="86360"/>
                    <a:pt x="1412754" y="85090"/>
                  </a:cubicBezTo>
                  <a:lnTo>
                    <a:pt x="1438983" y="85090"/>
                  </a:lnTo>
                  <a:cubicBezTo>
                    <a:pt x="1507953" y="85090"/>
                    <a:pt x="1579838" y="85090"/>
                    <a:pt x="1642980" y="81280"/>
                  </a:cubicBezTo>
                  <a:lnTo>
                    <a:pt x="1646866" y="81280"/>
                  </a:lnTo>
                  <a:cubicBezTo>
                    <a:pt x="1653666" y="81280"/>
                    <a:pt x="1659494" y="80010"/>
                    <a:pt x="1666294" y="80010"/>
                  </a:cubicBezTo>
                  <a:lnTo>
                    <a:pt x="1699322" y="77470"/>
                  </a:lnTo>
                  <a:lnTo>
                    <a:pt x="1692522" y="74930"/>
                  </a:lnTo>
                  <a:lnTo>
                    <a:pt x="1707094" y="74930"/>
                  </a:lnTo>
                  <a:cubicBezTo>
                    <a:pt x="1711951" y="78740"/>
                    <a:pt x="1720693" y="81280"/>
                    <a:pt x="1726522" y="83820"/>
                  </a:cubicBezTo>
                  <a:lnTo>
                    <a:pt x="1727493" y="77470"/>
                  </a:lnTo>
                  <a:lnTo>
                    <a:pt x="1728465" y="82550"/>
                  </a:lnTo>
                  <a:cubicBezTo>
                    <a:pt x="1731379" y="81280"/>
                    <a:pt x="1749836" y="82550"/>
                    <a:pt x="1765379" y="82550"/>
                  </a:cubicBezTo>
                  <a:lnTo>
                    <a:pt x="1810064" y="82550"/>
                  </a:lnTo>
                  <a:lnTo>
                    <a:pt x="1810064" y="78740"/>
                  </a:lnTo>
                  <a:cubicBezTo>
                    <a:pt x="1813950" y="78740"/>
                    <a:pt x="1816864" y="78740"/>
                    <a:pt x="1820749" y="77470"/>
                  </a:cubicBezTo>
                  <a:lnTo>
                    <a:pt x="1821721" y="77470"/>
                  </a:lnTo>
                  <a:cubicBezTo>
                    <a:pt x="1832406" y="76200"/>
                    <a:pt x="1844064" y="74930"/>
                    <a:pt x="1857663" y="73660"/>
                  </a:cubicBezTo>
                  <a:cubicBezTo>
                    <a:pt x="1856692" y="74930"/>
                    <a:pt x="1856692" y="76200"/>
                    <a:pt x="1855720" y="77470"/>
                  </a:cubicBezTo>
                  <a:cubicBezTo>
                    <a:pt x="1854749" y="83820"/>
                    <a:pt x="1860578" y="87630"/>
                    <a:pt x="1863492" y="88900"/>
                  </a:cubicBezTo>
                  <a:lnTo>
                    <a:pt x="1865435" y="88900"/>
                  </a:lnTo>
                  <a:cubicBezTo>
                    <a:pt x="1891663" y="90170"/>
                    <a:pt x="1896520" y="88900"/>
                    <a:pt x="1900406" y="85090"/>
                  </a:cubicBezTo>
                  <a:cubicBezTo>
                    <a:pt x="1901377" y="83820"/>
                    <a:pt x="1903320" y="82550"/>
                    <a:pt x="1925662" y="83820"/>
                  </a:cubicBezTo>
                  <a:lnTo>
                    <a:pt x="1927605" y="83820"/>
                  </a:lnTo>
                  <a:cubicBezTo>
                    <a:pt x="1930520" y="82550"/>
                    <a:pt x="1932462" y="81280"/>
                    <a:pt x="1933434" y="80010"/>
                  </a:cubicBezTo>
                  <a:cubicBezTo>
                    <a:pt x="1958691" y="78740"/>
                    <a:pt x="1967433" y="77470"/>
                    <a:pt x="1974233" y="76200"/>
                  </a:cubicBezTo>
                  <a:lnTo>
                    <a:pt x="1998519" y="78740"/>
                  </a:lnTo>
                  <a:cubicBezTo>
                    <a:pt x="2007261" y="80010"/>
                    <a:pt x="2012118" y="80010"/>
                    <a:pt x="2015033" y="81280"/>
                  </a:cubicBezTo>
                  <a:lnTo>
                    <a:pt x="2015033" y="90170"/>
                  </a:lnTo>
                  <a:lnTo>
                    <a:pt x="2130632" y="92710"/>
                  </a:lnTo>
                  <a:lnTo>
                    <a:pt x="2126746" y="91440"/>
                  </a:lnTo>
                  <a:cubicBezTo>
                    <a:pt x="2134517" y="90170"/>
                    <a:pt x="2150060" y="87630"/>
                    <a:pt x="2160745" y="87630"/>
                  </a:cubicBezTo>
                  <a:cubicBezTo>
                    <a:pt x="2184060" y="85090"/>
                    <a:pt x="2193774" y="83820"/>
                    <a:pt x="2197806" y="81280"/>
                  </a:cubicBezTo>
                  <a:lnTo>
                    <a:pt x="2207966" y="81280"/>
                  </a:lnTo>
                  <a:lnTo>
                    <a:pt x="2210506" y="85090"/>
                  </a:lnTo>
                  <a:lnTo>
                    <a:pt x="2210506" y="63500"/>
                  </a:lnTo>
                  <a:lnTo>
                    <a:pt x="2213046" y="63500"/>
                  </a:lnTo>
                  <a:lnTo>
                    <a:pt x="2211776" y="85090"/>
                  </a:lnTo>
                  <a:lnTo>
                    <a:pt x="2215585" y="83820"/>
                  </a:lnTo>
                  <a:cubicBezTo>
                    <a:pt x="2221935" y="82550"/>
                    <a:pt x="2247335" y="81280"/>
                    <a:pt x="2274006" y="80010"/>
                  </a:cubicBezTo>
                  <a:lnTo>
                    <a:pt x="2274006" y="85090"/>
                  </a:lnTo>
                  <a:cubicBezTo>
                    <a:pt x="2298135" y="86360"/>
                    <a:pt x="2318456" y="85090"/>
                    <a:pt x="2338776" y="82550"/>
                  </a:cubicBezTo>
                  <a:cubicBezTo>
                    <a:pt x="2365446" y="80010"/>
                    <a:pt x="2392116" y="77470"/>
                    <a:pt x="2428946" y="82550"/>
                  </a:cubicBezTo>
                  <a:cubicBezTo>
                    <a:pt x="2437835" y="82550"/>
                    <a:pt x="2450535" y="85090"/>
                    <a:pt x="2463235" y="86360"/>
                  </a:cubicBezTo>
                  <a:cubicBezTo>
                    <a:pt x="2491176" y="90170"/>
                    <a:pt x="2501335" y="91440"/>
                    <a:pt x="2506416" y="86360"/>
                  </a:cubicBezTo>
                  <a:lnTo>
                    <a:pt x="2507685" y="85090"/>
                  </a:lnTo>
                  <a:cubicBezTo>
                    <a:pt x="2515306" y="85090"/>
                    <a:pt x="2522926" y="85090"/>
                    <a:pt x="2531816" y="83820"/>
                  </a:cubicBezTo>
                  <a:cubicBezTo>
                    <a:pt x="2554676" y="82550"/>
                    <a:pt x="2577535" y="81280"/>
                    <a:pt x="2604206" y="85090"/>
                  </a:cubicBezTo>
                  <a:lnTo>
                    <a:pt x="2606746" y="85090"/>
                  </a:lnTo>
                  <a:cubicBezTo>
                    <a:pt x="2608016" y="85090"/>
                    <a:pt x="2609285" y="85090"/>
                    <a:pt x="2609285" y="83820"/>
                  </a:cubicBezTo>
                  <a:lnTo>
                    <a:pt x="2623256" y="86360"/>
                  </a:lnTo>
                  <a:cubicBezTo>
                    <a:pt x="2635956" y="88900"/>
                    <a:pt x="2658816" y="87630"/>
                    <a:pt x="2679135" y="86360"/>
                  </a:cubicBezTo>
                  <a:cubicBezTo>
                    <a:pt x="2689296" y="86360"/>
                    <a:pt x="2700726" y="85090"/>
                    <a:pt x="2707076" y="85090"/>
                  </a:cubicBezTo>
                  <a:lnTo>
                    <a:pt x="2708346" y="90170"/>
                  </a:lnTo>
                  <a:cubicBezTo>
                    <a:pt x="2729935" y="83820"/>
                    <a:pt x="2756606" y="83820"/>
                    <a:pt x="2787085" y="85090"/>
                  </a:cubicBezTo>
                  <a:cubicBezTo>
                    <a:pt x="2811216" y="86360"/>
                    <a:pt x="2839156" y="86360"/>
                    <a:pt x="2868365" y="83820"/>
                  </a:cubicBezTo>
                  <a:lnTo>
                    <a:pt x="2864556" y="87630"/>
                  </a:lnTo>
                  <a:lnTo>
                    <a:pt x="2887415" y="85090"/>
                  </a:lnTo>
                  <a:cubicBezTo>
                    <a:pt x="2889956" y="85090"/>
                    <a:pt x="2892496" y="85090"/>
                    <a:pt x="2896306" y="83820"/>
                  </a:cubicBezTo>
                  <a:lnTo>
                    <a:pt x="2897576" y="90170"/>
                  </a:lnTo>
                  <a:cubicBezTo>
                    <a:pt x="2914085" y="88900"/>
                    <a:pt x="2930596" y="87630"/>
                    <a:pt x="2952185" y="88900"/>
                  </a:cubicBezTo>
                  <a:lnTo>
                    <a:pt x="2955996" y="88900"/>
                  </a:lnTo>
                  <a:lnTo>
                    <a:pt x="2966156" y="90170"/>
                  </a:lnTo>
                  <a:lnTo>
                    <a:pt x="2966156" y="109220"/>
                  </a:lnTo>
                  <a:lnTo>
                    <a:pt x="2978856" y="109220"/>
                  </a:lnTo>
                  <a:lnTo>
                    <a:pt x="2978856" y="115570"/>
                  </a:lnTo>
                  <a:cubicBezTo>
                    <a:pt x="2977585" y="129540"/>
                    <a:pt x="2976315" y="138430"/>
                    <a:pt x="2973776" y="148590"/>
                  </a:cubicBezTo>
                  <a:lnTo>
                    <a:pt x="2973776" y="151130"/>
                  </a:lnTo>
                  <a:cubicBezTo>
                    <a:pt x="2968696" y="176530"/>
                    <a:pt x="2964885" y="201930"/>
                    <a:pt x="2966156" y="271780"/>
                  </a:cubicBezTo>
                  <a:lnTo>
                    <a:pt x="2969965" y="271780"/>
                  </a:lnTo>
                  <a:cubicBezTo>
                    <a:pt x="2968696" y="293370"/>
                    <a:pt x="2967426" y="311150"/>
                    <a:pt x="2964885" y="321310"/>
                  </a:cubicBezTo>
                  <a:cubicBezTo>
                    <a:pt x="2964885" y="369570"/>
                    <a:pt x="2966156" y="372110"/>
                    <a:pt x="2972506" y="372110"/>
                  </a:cubicBezTo>
                  <a:cubicBezTo>
                    <a:pt x="2972506" y="384810"/>
                    <a:pt x="2973776" y="394970"/>
                    <a:pt x="2976315" y="407670"/>
                  </a:cubicBezTo>
                  <a:cubicBezTo>
                    <a:pt x="2977585" y="417830"/>
                    <a:pt x="2980126" y="429260"/>
                    <a:pt x="2980126" y="443230"/>
                  </a:cubicBezTo>
                  <a:lnTo>
                    <a:pt x="2975046" y="443230"/>
                  </a:lnTo>
                  <a:lnTo>
                    <a:pt x="2975046" y="449580"/>
                  </a:lnTo>
                  <a:cubicBezTo>
                    <a:pt x="2972506" y="513080"/>
                    <a:pt x="2976315" y="520700"/>
                    <a:pt x="2980126" y="528320"/>
                  </a:cubicBezTo>
                  <a:cubicBezTo>
                    <a:pt x="2981396" y="530860"/>
                    <a:pt x="2982665" y="534670"/>
                    <a:pt x="2983935" y="544830"/>
                  </a:cubicBezTo>
                  <a:lnTo>
                    <a:pt x="2975046" y="546100"/>
                  </a:lnTo>
                  <a:close/>
                  <a:moveTo>
                    <a:pt x="2978856" y="756920"/>
                  </a:moveTo>
                  <a:lnTo>
                    <a:pt x="2976315" y="751840"/>
                  </a:lnTo>
                  <a:lnTo>
                    <a:pt x="2977585" y="745490"/>
                  </a:lnTo>
                  <a:cubicBezTo>
                    <a:pt x="2978856" y="750570"/>
                    <a:pt x="2978856" y="754380"/>
                    <a:pt x="2978856" y="756920"/>
                  </a:cubicBezTo>
                  <a:close/>
                  <a:moveTo>
                    <a:pt x="73660" y="963930"/>
                  </a:moveTo>
                  <a:lnTo>
                    <a:pt x="76200" y="969010"/>
                  </a:lnTo>
                  <a:lnTo>
                    <a:pt x="74930" y="975360"/>
                  </a:lnTo>
                  <a:cubicBezTo>
                    <a:pt x="73660" y="971550"/>
                    <a:pt x="73660" y="967740"/>
                    <a:pt x="73660" y="963930"/>
                  </a:cubicBezTo>
                  <a:close/>
                  <a:moveTo>
                    <a:pt x="3014415" y="628650"/>
                  </a:moveTo>
                  <a:lnTo>
                    <a:pt x="3014415" y="619760"/>
                  </a:lnTo>
                  <a:cubicBezTo>
                    <a:pt x="3014415" y="623570"/>
                    <a:pt x="3015685" y="626110"/>
                    <a:pt x="3015685" y="628650"/>
                  </a:cubicBezTo>
                  <a:lnTo>
                    <a:pt x="3014415" y="628650"/>
                  </a:lnTo>
                  <a:close/>
                  <a:moveTo>
                    <a:pt x="3043626" y="859168"/>
                  </a:moveTo>
                  <a:lnTo>
                    <a:pt x="3039815" y="859168"/>
                  </a:lnTo>
                  <a:cubicBezTo>
                    <a:pt x="3041085" y="859168"/>
                    <a:pt x="3042356" y="859168"/>
                    <a:pt x="3043626" y="859168"/>
                  </a:cubicBezTo>
                  <a:close/>
                </a:path>
              </a:pathLst>
            </a:custGeom>
            <a:solidFill>
              <a:srgbClr val="5F1A1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827258" y="2192218"/>
            <a:ext cx="16159459" cy="7485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09041" lvl="1" indent="-604520" algn="just">
              <a:lnSpc>
                <a:spcPts val="4480"/>
              </a:lnSpc>
              <a:buFont typeface="Arial"/>
              <a:buChar char="•"/>
            </a:pPr>
            <a:r>
              <a:rPr lang="en-US" sz="5600">
                <a:solidFill>
                  <a:srgbClr val="5F1A1F"/>
                </a:solidFill>
                <a:latin typeface="Frunchy Sage"/>
                <a:ea typeface="Frunchy Sage"/>
                <a:cs typeface="Frunchy Sage"/>
                <a:sym typeface="Frunchy Sage"/>
              </a:rPr>
              <a:t>Christians started counting the years from the year Jesus was born (year 1).</a:t>
            </a:r>
          </a:p>
          <a:p>
            <a:pPr algn="just">
              <a:lnSpc>
                <a:spcPts val="4480"/>
              </a:lnSpc>
            </a:pPr>
            <a:r>
              <a:rPr lang="en-US" sz="5600">
                <a:solidFill>
                  <a:srgbClr val="5F1A1F"/>
                </a:solidFill>
                <a:latin typeface="Frunchy Sage"/>
                <a:ea typeface="Frunchy Sage"/>
                <a:cs typeface="Frunchy Sage"/>
                <a:sym typeface="Frunchy Sage"/>
              </a:rPr>
              <a:t> </a:t>
            </a:r>
          </a:p>
          <a:p>
            <a:pPr marL="1209041" lvl="1" indent="-604520" algn="just">
              <a:lnSpc>
                <a:spcPts val="4480"/>
              </a:lnSpc>
              <a:buFont typeface="Arial"/>
              <a:buChar char="•"/>
            </a:pPr>
            <a:r>
              <a:rPr lang="en-US" sz="5600" b="1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AD= Anno Domini</a:t>
            </a:r>
            <a:r>
              <a:rPr lang="en-US" sz="5600">
                <a:solidFill>
                  <a:srgbClr val="5F1A1F"/>
                </a:solidFill>
                <a:latin typeface="Frunchy Sage"/>
                <a:ea typeface="Frunchy Sage"/>
                <a:cs typeface="Frunchy Sage"/>
                <a:sym typeface="Frunchy Sage"/>
              </a:rPr>
              <a:t> (Latin word=The year of our lord)</a:t>
            </a:r>
          </a:p>
          <a:p>
            <a:pPr algn="just">
              <a:lnSpc>
                <a:spcPts val="4480"/>
              </a:lnSpc>
            </a:pPr>
            <a:endParaRPr lang="en-US" sz="5600">
              <a:solidFill>
                <a:srgbClr val="5F1A1F"/>
              </a:solidFill>
              <a:latin typeface="Frunchy Sage"/>
              <a:ea typeface="Frunchy Sage"/>
              <a:cs typeface="Frunchy Sage"/>
              <a:sym typeface="Frunchy Sage"/>
            </a:endParaRPr>
          </a:p>
          <a:p>
            <a:pPr marL="1209041" lvl="1" indent="-604520" algn="just">
              <a:lnSpc>
                <a:spcPts val="4480"/>
              </a:lnSpc>
              <a:buFont typeface="Arial"/>
              <a:buChar char="•"/>
            </a:pPr>
            <a:r>
              <a:rPr lang="en-US" sz="5600" b="1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BC =Before Christ</a:t>
            </a:r>
            <a:r>
              <a:rPr lang="en-US" sz="5600">
                <a:solidFill>
                  <a:srgbClr val="5F1A1F"/>
                </a:solidFill>
                <a:latin typeface="Frunchy Sage"/>
                <a:ea typeface="Frunchy Sage"/>
                <a:cs typeface="Frunchy Sage"/>
                <a:sym typeface="Frunchy Sage"/>
              </a:rPr>
              <a:t>, and it refers to any year before the birth of Jesus</a:t>
            </a:r>
          </a:p>
          <a:p>
            <a:pPr algn="just">
              <a:lnSpc>
                <a:spcPts val="4480"/>
              </a:lnSpc>
            </a:pPr>
            <a:endParaRPr lang="en-US" sz="5600">
              <a:solidFill>
                <a:srgbClr val="5F1A1F"/>
              </a:solidFill>
              <a:latin typeface="Frunchy Sage"/>
              <a:ea typeface="Frunchy Sage"/>
              <a:cs typeface="Frunchy Sage"/>
              <a:sym typeface="Frunchy Sage"/>
            </a:endParaRPr>
          </a:p>
          <a:p>
            <a:pPr marL="1209041" lvl="1" indent="-604520" algn="just">
              <a:lnSpc>
                <a:spcPts val="4480"/>
              </a:lnSpc>
              <a:buFont typeface="Arial"/>
              <a:buChar char="•"/>
            </a:pPr>
            <a:r>
              <a:rPr lang="en-US" sz="5600">
                <a:solidFill>
                  <a:srgbClr val="5F1A1F"/>
                </a:solidFill>
                <a:latin typeface="Frunchy Sage"/>
                <a:ea typeface="Frunchy Sage"/>
                <a:cs typeface="Frunchy Sage"/>
                <a:sym typeface="Frunchy Sage"/>
              </a:rPr>
              <a:t>Later some people did not want to follow the religious names of the periods of time, they used instead:</a:t>
            </a:r>
          </a:p>
          <a:p>
            <a:pPr algn="just">
              <a:lnSpc>
                <a:spcPts val="4480"/>
              </a:lnSpc>
            </a:pPr>
            <a:endParaRPr lang="en-US" sz="5600">
              <a:solidFill>
                <a:srgbClr val="5F1A1F"/>
              </a:solidFill>
              <a:latin typeface="Frunchy Sage"/>
              <a:ea typeface="Frunchy Sage"/>
              <a:cs typeface="Frunchy Sage"/>
              <a:sym typeface="Frunchy Sage"/>
            </a:endParaRPr>
          </a:p>
          <a:p>
            <a:pPr marL="1209041" lvl="1" indent="-604520" algn="just">
              <a:lnSpc>
                <a:spcPts val="4480"/>
              </a:lnSpc>
              <a:buFont typeface="Arial"/>
              <a:buChar char="•"/>
            </a:pPr>
            <a:r>
              <a:rPr lang="en-US" sz="5600" b="1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BCE =Before Common Era</a:t>
            </a:r>
          </a:p>
          <a:p>
            <a:pPr algn="just">
              <a:lnSpc>
                <a:spcPts val="4480"/>
              </a:lnSpc>
            </a:pPr>
            <a:endParaRPr lang="en-US" sz="5600" b="1">
              <a:solidFill>
                <a:srgbClr val="5F1A1F"/>
              </a:solidFill>
              <a:latin typeface="Frunchy Sage Bold"/>
              <a:ea typeface="Frunchy Sage Bold"/>
              <a:cs typeface="Frunchy Sage Bold"/>
              <a:sym typeface="Frunchy Sage Bold"/>
            </a:endParaRPr>
          </a:p>
          <a:p>
            <a:pPr marL="1209041" lvl="1" indent="-604520" algn="just">
              <a:lnSpc>
                <a:spcPts val="4480"/>
              </a:lnSpc>
              <a:buFont typeface="Arial"/>
              <a:buChar char="•"/>
            </a:pPr>
            <a:r>
              <a:rPr lang="en-US" sz="5600" b="1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CE = Common Era        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5148" y="581853"/>
            <a:ext cx="17552765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5600" i="1" spc="112">
                <a:solidFill>
                  <a:srgbClr val="5F1A1F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Dividing up Time, Before or After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4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976" y="0"/>
            <a:ext cx="18260774" cy="10133995"/>
            <a:chOff x="0" y="0"/>
            <a:chExt cx="3093990" cy="1717040"/>
          </a:xfrm>
        </p:grpSpPr>
        <p:sp>
          <p:nvSpPr>
            <p:cNvPr id="3" name="Freeform 3"/>
            <p:cNvSpPr/>
            <p:nvPr/>
          </p:nvSpPr>
          <p:spPr>
            <a:xfrm>
              <a:off x="0" y="-2540"/>
              <a:ext cx="3093990" cy="1719580"/>
            </a:xfrm>
            <a:custGeom>
              <a:avLst/>
              <a:gdLst/>
              <a:ahLst/>
              <a:cxnLst/>
              <a:rect l="l" t="t" r="r" b="b"/>
              <a:pathLst>
                <a:path w="3093990" h="1719580">
                  <a:moveTo>
                    <a:pt x="3091450" y="859168"/>
                  </a:moveTo>
                  <a:lnTo>
                    <a:pt x="3093990" y="859168"/>
                  </a:lnTo>
                  <a:lnTo>
                    <a:pt x="3087640" y="859168"/>
                  </a:lnTo>
                  <a:lnTo>
                    <a:pt x="3087640" y="859168"/>
                  </a:lnTo>
                  <a:cubicBezTo>
                    <a:pt x="3087640" y="859168"/>
                    <a:pt x="3086370" y="859168"/>
                    <a:pt x="3085100" y="859168"/>
                  </a:cubicBezTo>
                  <a:lnTo>
                    <a:pt x="3085100" y="859168"/>
                  </a:lnTo>
                  <a:lnTo>
                    <a:pt x="3083830" y="859168"/>
                  </a:lnTo>
                  <a:cubicBezTo>
                    <a:pt x="3082560" y="859168"/>
                    <a:pt x="3078750" y="859168"/>
                    <a:pt x="3077480" y="859168"/>
                  </a:cubicBezTo>
                  <a:cubicBezTo>
                    <a:pt x="3077480" y="859168"/>
                    <a:pt x="3078750" y="859168"/>
                    <a:pt x="3080020" y="859168"/>
                  </a:cubicBezTo>
                  <a:cubicBezTo>
                    <a:pt x="3080020" y="859168"/>
                    <a:pt x="3081290" y="859168"/>
                    <a:pt x="3081290" y="859168"/>
                  </a:cubicBezTo>
                  <a:lnTo>
                    <a:pt x="3085100" y="859168"/>
                  </a:lnTo>
                  <a:lnTo>
                    <a:pt x="3085100" y="847090"/>
                  </a:lnTo>
                  <a:lnTo>
                    <a:pt x="3088910" y="847090"/>
                  </a:lnTo>
                  <a:lnTo>
                    <a:pt x="3088910" y="816610"/>
                  </a:lnTo>
                  <a:cubicBezTo>
                    <a:pt x="3091450" y="781050"/>
                    <a:pt x="3093990" y="726440"/>
                    <a:pt x="3091450" y="692150"/>
                  </a:cubicBezTo>
                  <a:cubicBezTo>
                    <a:pt x="3092720" y="674370"/>
                    <a:pt x="3090180" y="652780"/>
                    <a:pt x="3088910" y="641350"/>
                  </a:cubicBezTo>
                  <a:lnTo>
                    <a:pt x="3090180" y="641350"/>
                  </a:lnTo>
                  <a:lnTo>
                    <a:pt x="3086370" y="542290"/>
                  </a:lnTo>
                  <a:lnTo>
                    <a:pt x="3087640" y="541020"/>
                  </a:lnTo>
                  <a:lnTo>
                    <a:pt x="3087640" y="537210"/>
                  </a:lnTo>
                  <a:cubicBezTo>
                    <a:pt x="3087640" y="502920"/>
                    <a:pt x="3086370" y="468630"/>
                    <a:pt x="3086370" y="431800"/>
                  </a:cubicBezTo>
                  <a:cubicBezTo>
                    <a:pt x="3083830" y="361950"/>
                    <a:pt x="3082560" y="290830"/>
                    <a:pt x="3088910" y="213360"/>
                  </a:cubicBezTo>
                  <a:lnTo>
                    <a:pt x="3088910" y="207010"/>
                  </a:lnTo>
                  <a:cubicBezTo>
                    <a:pt x="3087640" y="191770"/>
                    <a:pt x="3087640" y="176530"/>
                    <a:pt x="3087640" y="158750"/>
                  </a:cubicBezTo>
                  <a:lnTo>
                    <a:pt x="3087640" y="80010"/>
                  </a:lnTo>
                  <a:lnTo>
                    <a:pt x="3092720" y="59690"/>
                  </a:lnTo>
                  <a:lnTo>
                    <a:pt x="3092720" y="8890"/>
                  </a:lnTo>
                  <a:lnTo>
                    <a:pt x="3086370" y="8890"/>
                  </a:lnTo>
                  <a:cubicBezTo>
                    <a:pt x="3048270" y="8890"/>
                    <a:pt x="2992390" y="7620"/>
                    <a:pt x="2977150" y="7620"/>
                  </a:cubicBezTo>
                  <a:cubicBezTo>
                    <a:pt x="2949210" y="7620"/>
                    <a:pt x="2933970" y="7620"/>
                    <a:pt x="2926350" y="8890"/>
                  </a:cubicBezTo>
                  <a:cubicBezTo>
                    <a:pt x="2893330" y="0"/>
                    <a:pt x="2814590" y="1270"/>
                    <a:pt x="2738390" y="3810"/>
                  </a:cubicBezTo>
                  <a:cubicBezTo>
                    <a:pt x="2700290" y="5080"/>
                    <a:pt x="2663460" y="5080"/>
                    <a:pt x="2638060" y="3810"/>
                  </a:cubicBezTo>
                  <a:lnTo>
                    <a:pt x="2634250" y="3810"/>
                  </a:lnTo>
                  <a:lnTo>
                    <a:pt x="2631710" y="10160"/>
                  </a:lnTo>
                  <a:cubicBezTo>
                    <a:pt x="2580910" y="10160"/>
                    <a:pt x="2531380" y="11430"/>
                    <a:pt x="2466610" y="13970"/>
                  </a:cubicBezTo>
                  <a:lnTo>
                    <a:pt x="2455180" y="13970"/>
                  </a:lnTo>
                  <a:lnTo>
                    <a:pt x="2456450" y="16510"/>
                  </a:lnTo>
                  <a:lnTo>
                    <a:pt x="2423430" y="16510"/>
                  </a:lnTo>
                  <a:lnTo>
                    <a:pt x="2423430" y="21590"/>
                  </a:lnTo>
                  <a:cubicBezTo>
                    <a:pt x="2400570" y="21590"/>
                    <a:pt x="2376440" y="20320"/>
                    <a:pt x="2349770" y="19050"/>
                  </a:cubicBezTo>
                  <a:cubicBezTo>
                    <a:pt x="2326910" y="17780"/>
                    <a:pt x="2304050" y="17780"/>
                    <a:pt x="2281190" y="16510"/>
                  </a:cubicBezTo>
                  <a:lnTo>
                    <a:pt x="2281190" y="15240"/>
                  </a:lnTo>
                  <a:cubicBezTo>
                    <a:pt x="2273570" y="13970"/>
                    <a:pt x="2264680" y="13970"/>
                    <a:pt x="2257060" y="12700"/>
                  </a:cubicBezTo>
                  <a:lnTo>
                    <a:pt x="2255790" y="44450"/>
                  </a:lnTo>
                  <a:lnTo>
                    <a:pt x="2251980" y="44450"/>
                  </a:lnTo>
                  <a:lnTo>
                    <a:pt x="2251980" y="13970"/>
                  </a:lnTo>
                  <a:cubicBezTo>
                    <a:pt x="2210106" y="10160"/>
                    <a:pt x="2169045" y="12700"/>
                    <a:pt x="2128987" y="15240"/>
                  </a:cubicBezTo>
                  <a:cubicBezTo>
                    <a:pt x="2087926" y="17780"/>
                    <a:pt x="2048869" y="20320"/>
                    <a:pt x="2012816" y="16510"/>
                  </a:cubicBezTo>
                  <a:cubicBezTo>
                    <a:pt x="1995791" y="17780"/>
                    <a:pt x="1982772" y="17780"/>
                    <a:pt x="1971756" y="16510"/>
                  </a:cubicBezTo>
                  <a:lnTo>
                    <a:pt x="1971756" y="15240"/>
                  </a:lnTo>
                  <a:lnTo>
                    <a:pt x="1937706" y="12700"/>
                  </a:lnTo>
                  <a:lnTo>
                    <a:pt x="1937706" y="16510"/>
                  </a:lnTo>
                  <a:cubicBezTo>
                    <a:pt x="1926689" y="16510"/>
                    <a:pt x="1914672" y="17780"/>
                    <a:pt x="1901653" y="17780"/>
                  </a:cubicBezTo>
                  <a:lnTo>
                    <a:pt x="1893641" y="12700"/>
                  </a:lnTo>
                  <a:lnTo>
                    <a:pt x="1888634" y="12700"/>
                  </a:lnTo>
                  <a:cubicBezTo>
                    <a:pt x="1875614" y="11430"/>
                    <a:pt x="1869606" y="11430"/>
                    <a:pt x="1867603" y="19050"/>
                  </a:cubicBezTo>
                  <a:lnTo>
                    <a:pt x="1867603" y="21590"/>
                  </a:lnTo>
                  <a:cubicBezTo>
                    <a:pt x="1862595" y="22860"/>
                    <a:pt x="1857588" y="22860"/>
                    <a:pt x="1853582" y="24130"/>
                  </a:cubicBezTo>
                  <a:cubicBezTo>
                    <a:pt x="1843567" y="19050"/>
                    <a:pt x="1830548" y="20320"/>
                    <a:pt x="1815526" y="20320"/>
                  </a:cubicBezTo>
                  <a:cubicBezTo>
                    <a:pt x="1800504" y="21590"/>
                    <a:pt x="1784481" y="21590"/>
                    <a:pt x="1773464" y="16510"/>
                  </a:cubicBezTo>
                  <a:lnTo>
                    <a:pt x="1772463" y="15240"/>
                  </a:lnTo>
                  <a:lnTo>
                    <a:pt x="1770460" y="15240"/>
                  </a:lnTo>
                  <a:cubicBezTo>
                    <a:pt x="1765453" y="16510"/>
                    <a:pt x="1745423" y="17780"/>
                    <a:pt x="1726395" y="19050"/>
                  </a:cubicBezTo>
                  <a:cubicBezTo>
                    <a:pt x="1708369" y="20320"/>
                    <a:pt x="1688339" y="21590"/>
                    <a:pt x="1672316" y="22860"/>
                  </a:cubicBezTo>
                  <a:cubicBezTo>
                    <a:pt x="1669311" y="20320"/>
                    <a:pt x="1663303" y="19050"/>
                    <a:pt x="1656292" y="19050"/>
                  </a:cubicBezTo>
                  <a:cubicBezTo>
                    <a:pt x="1633258" y="20320"/>
                    <a:pt x="1607220" y="21590"/>
                    <a:pt x="1575173" y="21590"/>
                  </a:cubicBezTo>
                  <a:lnTo>
                    <a:pt x="1574172" y="20320"/>
                  </a:lnTo>
                  <a:lnTo>
                    <a:pt x="1569164" y="21590"/>
                  </a:lnTo>
                  <a:cubicBezTo>
                    <a:pt x="1548133" y="21590"/>
                    <a:pt x="1527102" y="20320"/>
                    <a:pt x="1506072" y="20320"/>
                  </a:cubicBezTo>
                  <a:lnTo>
                    <a:pt x="1506072" y="17780"/>
                  </a:lnTo>
                  <a:cubicBezTo>
                    <a:pt x="1500063" y="19050"/>
                    <a:pt x="1494054" y="19050"/>
                    <a:pt x="1489047" y="20320"/>
                  </a:cubicBezTo>
                  <a:lnTo>
                    <a:pt x="1481035" y="20320"/>
                  </a:lnTo>
                  <a:cubicBezTo>
                    <a:pt x="1431963" y="19050"/>
                    <a:pt x="1380888" y="17780"/>
                    <a:pt x="1328811" y="17780"/>
                  </a:cubicBezTo>
                  <a:lnTo>
                    <a:pt x="1326808" y="17780"/>
                  </a:lnTo>
                  <a:lnTo>
                    <a:pt x="1323804" y="22860"/>
                  </a:lnTo>
                  <a:lnTo>
                    <a:pt x="1323804" y="27940"/>
                  </a:lnTo>
                  <a:lnTo>
                    <a:pt x="1321801" y="27940"/>
                  </a:lnTo>
                  <a:lnTo>
                    <a:pt x="1259710" y="16510"/>
                  </a:lnTo>
                  <a:cubicBezTo>
                    <a:pt x="1250697" y="16510"/>
                    <a:pt x="1245689" y="19050"/>
                    <a:pt x="1239680" y="20320"/>
                  </a:cubicBezTo>
                  <a:cubicBezTo>
                    <a:pt x="1230667" y="22860"/>
                    <a:pt x="1222655" y="26670"/>
                    <a:pt x="1196617" y="21590"/>
                  </a:cubicBezTo>
                  <a:lnTo>
                    <a:pt x="1196617" y="24130"/>
                  </a:lnTo>
                  <a:lnTo>
                    <a:pt x="1133524" y="24130"/>
                  </a:lnTo>
                  <a:cubicBezTo>
                    <a:pt x="1060417" y="24130"/>
                    <a:pt x="976294" y="24130"/>
                    <a:pt x="911198" y="19050"/>
                  </a:cubicBezTo>
                  <a:lnTo>
                    <a:pt x="884158" y="17780"/>
                  </a:lnTo>
                  <a:lnTo>
                    <a:pt x="895174" y="24130"/>
                  </a:lnTo>
                  <a:lnTo>
                    <a:pt x="889165" y="24130"/>
                  </a:lnTo>
                  <a:cubicBezTo>
                    <a:pt x="863127" y="21590"/>
                    <a:pt x="848360" y="20320"/>
                    <a:pt x="840740" y="24130"/>
                  </a:cubicBezTo>
                  <a:lnTo>
                    <a:pt x="840740" y="21590"/>
                  </a:lnTo>
                  <a:cubicBezTo>
                    <a:pt x="839470" y="21590"/>
                    <a:pt x="839470" y="21590"/>
                    <a:pt x="838200" y="22860"/>
                  </a:cubicBezTo>
                  <a:cubicBezTo>
                    <a:pt x="836930" y="22860"/>
                    <a:pt x="835660" y="21590"/>
                    <a:pt x="833120" y="21590"/>
                  </a:cubicBezTo>
                  <a:lnTo>
                    <a:pt x="833120" y="15240"/>
                  </a:lnTo>
                  <a:cubicBezTo>
                    <a:pt x="797560" y="16510"/>
                    <a:pt x="768350" y="16510"/>
                    <a:pt x="742950" y="15240"/>
                  </a:cubicBezTo>
                  <a:cubicBezTo>
                    <a:pt x="713740" y="13970"/>
                    <a:pt x="687070" y="13970"/>
                    <a:pt x="659130" y="16510"/>
                  </a:cubicBezTo>
                  <a:cubicBezTo>
                    <a:pt x="657860" y="15240"/>
                    <a:pt x="656590" y="12700"/>
                    <a:pt x="652780" y="11430"/>
                  </a:cubicBezTo>
                  <a:lnTo>
                    <a:pt x="650240" y="11430"/>
                  </a:lnTo>
                  <a:cubicBezTo>
                    <a:pt x="646430" y="11430"/>
                    <a:pt x="643890" y="12700"/>
                    <a:pt x="641350" y="12700"/>
                  </a:cubicBezTo>
                  <a:lnTo>
                    <a:pt x="641350" y="7620"/>
                  </a:lnTo>
                  <a:cubicBezTo>
                    <a:pt x="572770" y="7620"/>
                    <a:pt x="551180" y="15240"/>
                    <a:pt x="541020" y="21590"/>
                  </a:cubicBezTo>
                  <a:cubicBezTo>
                    <a:pt x="486410" y="20320"/>
                    <a:pt x="438150" y="19050"/>
                    <a:pt x="391160" y="15240"/>
                  </a:cubicBezTo>
                  <a:lnTo>
                    <a:pt x="391160" y="20320"/>
                  </a:lnTo>
                  <a:lnTo>
                    <a:pt x="373380" y="20320"/>
                  </a:lnTo>
                  <a:lnTo>
                    <a:pt x="373380" y="22860"/>
                  </a:lnTo>
                  <a:lnTo>
                    <a:pt x="298450" y="22860"/>
                  </a:lnTo>
                  <a:lnTo>
                    <a:pt x="251460" y="19050"/>
                  </a:lnTo>
                  <a:lnTo>
                    <a:pt x="250190" y="19050"/>
                  </a:lnTo>
                  <a:cubicBezTo>
                    <a:pt x="240030" y="22860"/>
                    <a:pt x="205740" y="22860"/>
                    <a:pt x="173990" y="22860"/>
                  </a:cubicBezTo>
                  <a:cubicBezTo>
                    <a:pt x="146050" y="22860"/>
                    <a:pt x="120650" y="22860"/>
                    <a:pt x="107950" y="25400"/>
                  </a:cubicBezTo>
                  <a:lnTo>
                    <a:pt x="100330" y="27940"/>
                  </a:lnTo>
                  <a:lnTo>
                    <a:pt x="45720" y="27940"/>
                  </a:lnTo>
                  <a:lnTo>
                    <a:pt x="45720" y="34290"/>
                  </a:lnTo>
                  <a:lnTo>
                    <a:pt x="29210" y="34290"/>
                  </a:lnTo>
                  <a:lnTo>
                    <a:pt x="29210" y="40640"/>
                  </a:lnTo>
                  <a:cubicBezTo>
                    <a:pt x="29210" y="50800"/>
                    <a:pt x="29210" y="62230"/>
                    <a:pt x="27940" y="76200"/>
                  </a:cubicBezTo>
                  <a:lnTo>
                    <a:pt x="27940" y="87630"/>
                  </a:lnTo>
                  <a:cubicBezTo>
                    <a:pt x="27940" y="97790"/>
                    <a:pt x="27940" y="105410"/>
                    <a:pt x="26670" y="114300"/>
                  </a:cubicBezTo>
                  <a:lnTo>
                    <a:pt x="25400" y="130810"/>
                  </a:lnTo>
                  <a:cubicBezTo>
                    <a:pt x="21590" y="194310"/>
                    <a:pt x="22860" y="208280"/>
                    <a:pt x="22860" y="222250"/>
                  </a:cubicBezTo>
                  <a:cubicBezTo>
                    <a:pt x="24130" y="236220"/>
                    <a:pt x="24130" y="248920"/>
                    <a:pt x="20320" y="311150"/>
                  </a:cubicBezTo>
                  <a:lnTo>
                    <a:pt x="19050" y="328930"/>
                  </a:lnTo>
                  <a:lnTo>
                    <a:pt x="30480" y="316230"/>
                  </a:lnTo>
                  <a:cubicBezTo>
                    <a:pt x="31750" y="328930"/>
                    <a:pt x="29210" y="356870"/>
                    <a:pt x="27940" y="378460"/>
                  </a:cubicBezTo>
                  <a:cubicBezTo>
                    <a:pt x="26670" y="412750"/>
                    <a:pt x="22860" y="450850"/>
                    <a:pt x="25400" y="485140"/>
                  </a:cubicBezTo>
                  <a:lnTo>
                    <a:pt x="16510" y="457200"/>
                  </a:lnTo>
                  <a:lnTo>
                    <a:pt x="17780" y="504190"/>
                  </a:lnTo>
                  <a:cubicBezTo>
                    <a:pt x="17780" y="519430"/>
                    <a:pt x="19050" y="535940"/>
                    <a:pt x="19050" y="552450"/>
                  </a:cubicBezTo>
                  <a:cubicBezTo>
                    <a:pt x="16510" y="565150"/>
                    <a:pt x="13970" y="577850"/>
                    <a:pt x="12700" y="588010"/>
                  </a:cubicBezTo>
                  <a:lnTo>
                    <a:pt x="7620" y="588010"/>
                  </a:lnTo>
                  <a:cubicBezTo>
                    <a:pt x="3810" y="640080"/>
                    <a:pt x="5080" y="643890"/>
                    <a:pt x="8890" y="647700"/>
                  </a:cubicBezTo>
                  <a:cubicBezTo>
                    <a:pt x="10160" y="648970"/>
                    <a:pt x="12700" y="650240"/>
                    <a:pt x="13970" y="650240"/>
                  </a:cubicBezTo>
                  <a:cubicBezTo>
                    <a:pt x="15240" y="652780"/>
                    <a:pt x="16510" y="659130"/>
                    <a:pt x="16510" y="675640"/>
                  </a:cubicBezTo>
                  <a:cubicBezTo>
                    <a:pt x="15240" y="675640"/>
                    <a:pt x="13970" y="675640"/>
                    <a:pt x="11430" y="676910"/>
                  </a:cubicBezTo>
                  <a:cubicBezTo>
                    <a:pt x="6350" y="679450"/>
                    <a:pt x="5080" y="685800"/>
                    <a:pt x="5080" y="712470"/>
                  </a:cubicBezTo>
                  <a:cubicBezTo>
                    <a:pt x="3810" y="722630"/>
                    <a:pt x="5080" y="748030"/>
                    <a:pt x="7620" y="779780"/>
                  </a:cubicBezTo>
                  <a:cubicBezTo>
                    <a:pt x="8890" y="800100"/>
                    <a:pt x="10160" y="822960"/>
                    <a:pt x="11430" y="845820"/>
                  </a:cubicBezTo>
                  <a:lnTo>
                    <a:pt x="38100" y="845820"/>
                  </a:lnTo>
                  <a:lnTo>
                    <a:pt x="11430" y="845820"/>
                  </a:lnTo>
                  <a:lnTo>
                    <a:pt x="11430" y="857250"/>
                  </a:lnTo>
                  <a:cubicBezTo>
                    <a:pt x="7620" y="859168"/>
                    <a:pt x="6350" y="859168"/>
                    <a:pt x="6350" y="859168"/>
                  </a:cubicBezTo>
                  <a:lnTo>
                    <a:pt x="10160" y="859168"/>
                  </a:lnTo>
                  <a:lnTo>
                    <a:pt x="10160" y="859168"/>
                  </a:lnTo>
                  <a:lnTo>
                    <a:pt x="19050" y="859168"/>
                  </a:lnTo>
                  <a:lnTo>
                    <a:pt x="19050" y="859168"/>
                  </a:lnTo>
                  <a:lnTo>
                    <a:pt x="12700" y="859168"/>
                  </a:lnTo>
                  <a:lnTo>
                    <a:pt x="16510" y="859168"/>
                  </a:lnTo>
                  <a:lnTo>
                    <a:pt x="16510" y="859168"/>
                  </a:lnTo>
                  <a:cubicBezTo>
                    <a:pt x="13970" y="859168"/>
                    <a:pt x="10160" y="859168"/>
                    <a:pt x="16510" y="859168"/>
                  </a:cubicBezTo>
                  <a:cubicBezTo>
                    <a:pt x="16510" y="859168"/>
                    <a:pt x="16510" y="859168"/>
                    <a:pt x="15240" y="859168"/>
                  </a:cubicBezTo>
                  <a:lnTo>
                    <a:pt x="12700" y="859168"/>
                  </a:lnTo>
                  <a:lnTo>
                    <a:pt x="12700" y="859168"/>
                  </a:lnTo>
                  <a:cubicBezTo>
                    <a:pt x="13970" y="859168"/>
                    <a:pt x="13970" y="859168"/>
                    <a:pt x="15240" y="859168"/>
                  </a:cubicBezTo>
                  <a:cubicBezTo>
                    <a:pt x="16510" y="859168"/>
                    <a:pt x="19050" y="859168"/>
                    <a:pt x="21590" y="859168"/>
                  </a:cubicBezTo>
                  <a:cubicBezTo>
                    <a:pt x="21590" y="859168"/>
                    <a:pt x="20320" y="859168"/>
                    <a:pt x="20320" y="859168"/>
                  </a:cubicBezTo>
                  <a:cubicBezTo>
                    <a:pt x="20320" y="859168"/>
                    <a:pt x="19050" y="859168"/>
                    <a:pt x="19050" y="859168"/>
                  </a:cubicBezTo>
                  <a:lnTo>
                    <a:pt x="21590" y="859168"/>
                  </a:lnTo>
                  <a:lnTo>
                    <a:pt x="21590" y="859168"/>
                  </a:lnTo>
                  <a:cubicBezTo>
                    <a:pt x="15240" y="859168"/>
                    <a:pt x="17780" y="859168"/>
                    <a:pt x="20320" y="859168"/>
                  </a:cubicBezTo>
                  <a:cubicBezTo>
                    <a:pt x="21590" y="859168"/>
                    <a:pt x="24130" y="859168"/>
                    <a:pt x="20320" y="859168"/>
                  </a:cubicBezTo>
                  <a:lnTo>
                    <a:pt x="16510" y="859168"/>
                  </a:lnTo>
                  <a:lnTo>
                    <a:pt x="17780" y="859168"/>
                  </a:lnTo>
                  <a:lnTo>
                    <a:pt x="11430" y="859168"/>
                  </a:lnTo>
                  <a:cubicBezTo>
                    <a:pt x="11430" y="859168"/>
                    <a:pt x="10160" y="859168"/>
                    <a:pt x="10160" y="859168"/>
                  </a:cubicBezTo>
                  <a:lnTo>
                    <a:pt x="8890" y="859168"/>
                  </a:lnTo>
                  <a:lnTo>
                    <a:pt x="10160" y="859168"/>
                  </a:lnTo>
                  <a:lnTo>
                    <a:pt x="10160" y="859168"/>
                  </a:lnTo>
                  <a:lnTo>
                    <a:pt x="13970" y="859168"/>
                  </a:lnTo>
                  <a:lnTo>
                    <a:pt x="21590" y="859168"/>
                  </a:lnTo>
                  <a:cubicBezTo>
                    <a:pt x="22860" y="859168"/>
                    <a:pt x="22860" y="859168"/>
                    <a:pt x="24130" y="859168"/>
                  </a:cubicBezTo>
                  <a:lnTo>
                    <a:pt x="22860" y="859168"/>
                  </a:lnTo>
                  <a:lnTo>
                    <a:pt x="21590" y="859168"/>
                  </a:lnTo>
                  <a:cubicBezTo>
                    <a:pt x="20320" y="859168"/>
                    <a:pt x="20320" y="859168"/>
                    <a:pt x="20320" y="859168"/>
                  </a:cubicBezTo>
                  <a:cubicBezTo>
                    <a:pt x="17780" y="859168"/>
                    <a:pt x="15240" y="859168"/>
                    <a:pt x="13970" y="859168"/>
                  </a:cubicBezTo>
                  <a:lnTo>
                    <a:pt x="12700" y="859168"/>
                  </a:lnTo>
                  <a:lnTo>
                    <a:pt x="12700" y="859168"/>
                  </a:lnTo>
                  <a:cubicBezTo>
                    <a:pt x="13970" y="859168"/>
                    <a:pt x="15240" y="859168"/>
                    <a:pt x="16510" y="859168"/>
                  </a:cubicBezTo>
                  <a:cubicBezTo>
                    <a:pt x="16510" y="859168"/>
                    <a:pt x="19050" y="859168"/>
                    <a:pt x="22860" y="859168"/>
                  </a:cubicBezTo>
                  <a:lnTo>
                    <a:pt x="12700" y="859168"/>
                  </a:lnTo>
                  <a:cubicBezTo>
                    <a:pt x="8890" y="859168"/>
                    <a:pt x="8890" y="859168"/>
                    <a:pt x="8890" y="859168"/>
                  </a:cubicBezTo>
                  <a:cubicBezTo>
                    <a:pt x="8890" y="859168"/>
                    <a:pt x="8890" y="859168"/>
                    <a:pt x="5080" y="859168"/>
                  </a:cubicBezTo>
                  <a:lnTo>
                    <a:pt x="8890" y="859168"/>
                  </a:lnTo>
                  <a:cubicBezTo>
                    <a:pt x="10160" y="859168"/>
                    <a:pt x="10160" y="859168"/>
                    <a:pt x="10160" y="859168"/>
                  </a:cubicBezTo>
                  <a:cubicBezTo>
                    <a:pt x="10160" y="859168"/>
                    <a:pt x="10160" y="859168"/>
                    <a:pt x="12700" y="859168"/>
                  </a:cubicBezTo>
                  <a:cubicBezTo>
                    <a:pt x="10160" y="859168"/>
                    <a:pt x="8890" y="859168"/>
                    <a:pt x="8890" y="859168"/>
                  </a:cubicBezTo>
                  <a:cubicBezTo>
                    <a:pt x="7620" y="859168"/>
                    <a:pt x="7620" y="859168"/>
                    <a:pt x="2540" y="859168"/>
                  </a:cubicBezTo>
                  <a:lnTo>
                    <a:pt x="0" y="859168"/>
                  </a:lnTo>
                  <a:lnTo>
                    <a:pt x="6350" y="859168"/>
                  </a:lnTo>
                  <a:lnTo>
                    <a:pt x="6350" y="859168"/>
                  </a:lnTo>
                  <a:cubicBezTo>
                    <a:pt x="6350" y="859168"/>
                    <a:pt x="7620" y="859168"/>
                    <a:pt x="8890" y="859168"/>
                  </a:cubicBezTo>
                  <a:lnTo>
                    <a:pt x="8890" y="859168"/>
                  </a:lnTo>
                  <a:lnTo>
                    <a:pt x="10160" y="859168"/>
                  </a:lnTo>
                  <a:cubicBezTo>
                    <a:pt x="11430" y="859168"/>
                    <a:pt x="15240" y="859168"/>
                    <a:pt x="16510" y="859168"/>
                  </a:cubicBezTo>
                  <a:cubicBezTo>
                    <a:pt x="16510" y="859168"/>
                    <a:pt x="15240" y="859168"/>
                    <a:pt x="13970" y="859168"/>
                  </a:cubicBezTo>
                  <a:cubicBezTo>
                    <a:pt x="13970" y="859168"/>
                    <a:pt x="12700" y="859168"/>
                    <a:pt x="12700" y="859168"/>
                  </a:cubicBezTo>
                  <a:lnTo>
                    <a:pt x="8890" y="859168"/>
                  </a:lnTo>
                  <a:lnTo>
                    <a:pt x="8890" y="872490"/>
                  </a:lnTo>
                  <a:lnTo>
                    <a:pt x="6350" y="872490"/>
                  </a:lnTo>
                  <a:lnTo>
                    <a:pt x="6350" y="902970"/>
                  </a:lnTo>
                  <a:cubicBezTo>
                    <a:pt x="3810" y="938530"/>
                    <a:pt x="1270" y="993140"/>
                    <a:pt x="3810" y="1027430"/>
                  </a:cubicBezTo>
                  <a:cubicBezTo>
                    <a:pt x="2540" y="1045210"/>
                    <a:pt x="5080" y="1066800"/>
                    <a:pt x="6350" y="1078230"/>
                  </a:cubicBezTo>
                  <a:lnTo>
                    <a:pt x="5080" y="1078230"/>
                  </a:lnTo>
                  <a:lnTo>
                    <a:pt x="8890" y="1177290"/>
                  </a:lnTo>
                  <a:lnTo>
                    <a:pt x="7620" y="1178560"/>
                  </a:lnTo>
                  <a:lnTo>
                    <a:pt x="7620" y="1182370"/>
                  </a:lnTo>
                  <a:cubicBezTo>
                    <a:pt x="7620" y="1216660"/>
                    <a:pt x="8890" y="1250950"/>
                    <a:pt x="8890" y="1287780"/>
                  </a:cubicBezTo>
                  <a:cubicBezTo>
                    <a:pt x="11430" y="1357630"/>
                    <a:pt x="12700" y="1428750"/>
                    <a:pt x="6350" y="1506220"/>
                  </a:cubicBezTo>
                  <a:lnTo>
                    <a:pt x="6350" y="1512570"/>
                  </a:lnTo>
                  <a:cubicBezTo>
                    <a:pt x="7620" y="1527810"/>
                    <a:pt x="7620" y="1543050"/>
                    <a:pt x="7620" y="1560830"/>
                  </a:cubicBezTo>
                  <a:lnTo>
                    <a:pt x="7620" y="1639570"/>
                  </a:lnTo>
                  <a:lnTo>
                    <a:pt x="2540" y="1659890"/>
                  </a:lnTo>
                  <a:lnTo>
                    <a:pt x="2540" y="1710690"/>
                  </a:lnTo>
                  <a:lnTo>
                    <a:pt x="8890" y="1710690"/>
                  </a:lnTo>
                  <a:cubicBezTo>
                    <a:pt x="46990" y="1710690"/>
                    <a:pt x="102870" y="1711960"/>
                    <a:pt x="118110" y="1711960"/>
                  </a:cubicBezTo>
                  <a:cubicBezTo>
                    <a:pt x="146050" y="1711960"/>
                    <a:pt x="161290" y="1711960"/>
                    <a:pt x="168910" y="1710690"/>
                  </a:cubicBezTo>
                  <a:cubicBezTo>
                    <a:pt x="189230" y="1715770"/>
                    <a:pt x="227330" y="1717040"/>
                    <a:pt x="271780" y="1717040"/>
                  </a:cubicBezTo>
                  <a:cubicBezTo>
                    <a:pt x="298450" y="1717040"/>
                    <a:pt x="327660" y="1717040"/>
                    <a:pt x="356870" y="1715770"/>
                  </a:cubicBezTo>
                  <a:cubicBezTo>
                    <a:pt x="394970" y="1714500"/>
                    <a:pt x="431800" y="1714500"/>
                    <a:pt x="457200" y="1715770"/>
                  </a:cubicBezTo>
                  <a:lnTo>
                    <a:pt x="461010" y="1715770"/>
                  </a:lnTo>
                  <a:lnTo>
                    <a:pt x="463550" y="1709420"/>
                  </a:lnTo>
                  <a:cubicBezTo>
                    <a:pt x="514350" y="1709420"/>
                    <a:pt x="563880" y="1708150"/>
                    <a:pt x="628650" y="1705610"/>
                  </a:cubicBezTo>
                  <a:lnTo>
                    <a:pt x="640080" y="1705610"/>
                  </a:lnTo>
                  <a:lnTo>
                    <a:pt x="638810" y="1703070"/>
                  </a:lnTo>
                  <a:lnTo>
                    <a:pt x="671830" y="1703070"/>
                  </a:lnTo>
                  <a:lnTo>
                    <a:pt x="671830" y="1697990"/>
                  </a:lnTo>
                  <a:cubicBezTo>
                    <a:pt x="694690" y="1697990"/>
                    <a:pt x="718820" y="1699260"/>
                    <a:pt x="745490" y="1700530"/>
                  </a:cubicBezTo>
                  <a:cubicBezTo>
                    <a:pt x="763270" y="1701800"/>
                    <a:pt x="781050" y="1701800"/>
                    <a:pt x="798830" y="1703070"/>
                  </a:cubicBezTo>
                  <a:lnTo>
                    <a:pt x="798830" y="1714500"/>
                  </a:lnTo>
                  <a:lnTo>
                    <a:pt x="909195" y="1714500"/>
                  </a:lnTo>
                  <a:cubicBezTo>
                    <a:pt x="928223" y="1714500"/>
                    <a:pt x="946249" y="1713230"/>
                    <a:pt x="965277" y="1711960"/>
                  </a:cubicBezTo>
                  <a:cubicBezTo>
                    <a:pt x="1006338" y="1709420"/>
                    <a:pt x="1045395" y="1706880"/>
                    <a:pt x="1081448" y="1710690"/>
                  </a:cubicBezTo>
                  <a:cubicBezTo>
                    <a:pt x="1098473" y="1709420"/>
                    <a:pt x="1111492" y="1709420"/>
                    <a:pt x="1122508" y="1710690"/>
                  </a:cubicBezTo>
                  <a:lnTo>
                    <a:pt x="1122508" y="1711960"/>
                  </a:lnTo>
                  <a:lnTo>
                    <a:pt x="1129518" y="1711960"/>
                  </a:lnTo>
                  <a:lnTo>
                    <a:pt x="1155557" y="1714500"/>
                  </a:lnTo>
                  <a:lnTo>
                    <a:pt x="1155557" y="1710690"/>
                  </a:lnTo>
                  <a:cubicBezTo>
                    <a:pt x="1166573" y="1710690"/>
                    <a:pt x="1178591" y="1709420"/>
                    <a:pt x="1191610" y="1709420"/>
                  </a:cubicBezTo>
                  <a:lnTo>
                    <a:pt x="1200623" y="1715770"/>
                  </a:lnTo>
                  <a:lnTo>
                    <a:pt x="1206632" y="1715770"/>
                  </a:lnTo>
                  <a:cubicBezTo>
                    <a:pt x="1219651" y="1717040"/>
                    <a:pt x="1225660" y="1717040"/>
                    <a:pt x="1227663" y="1709420"/>
                  </a:cubicBezTo>
                  <a:lnTo>
                    <a:pt x="1227663" y="1706880"/>
                  </a:lnTo>
                  <a:cubicBezTo>
                    <a:pt x="1232670" y="1705610"/>
                    <a:pt x="1237677" y="1705610"/>
                    <a:pt x="1241683" y="1704340"/>
                  </a:cubicBezTo>
                  <a:cubicBezTo>
                    <a:pt x="1251698" y="1709420"/>
                    <a:pt x="1264717" y="1708150"/>
                    <a:pt x="1279739" y="1708150"/>
                  </a:cubicBezTo>
                  <a:cubicBezTo>
                    <a:pt x="1294761" y="1706880"/>
                    <a:pt x="1310785" y="1706880"/>
                    <a:pt x="1321801" y="1711960"/>
                  </a:cubicBezTo>
                  <a:lnTo>
                    <a:pt x="1322802" y="1713230"/>
                  </a:lnTo>
                  <a:lnTo>
                    <a:pt x="1324805" y="1713230"/>
                  </a:lnTo>
                  <a:cubicBezTo>
                    <a:pt x="1329813" y="1711960"/>
                    <a:pt x="1349842" y="1710690"/>
                    <a:pt x="1368870" y="1709420"/>
                  </a:cubicBezTo>
                  <a:cubicBezTo>
                    <a:pt x="1386897" y="1708150"/>
                    <a:pt x="1406926" y="1706880"/>
                    <a:pt x="1422949" y="1705610"/>
                  </a:cubicBezTo>
                  <a:cubicBezTo>
                    <a:pt x="1425954" y="1708150"/>
                    <a:pt x="1432964" y="1709420"/>
                    <a:pt x="1438973" y="1709420"/>
                  </a:cubicBezTo>
                  <a:cubicBezTo>
                    <a:pt x="1462007" y="1708150"/>
                    <a:pt x="1488045" y="1706880"/>
                    <a:pt x="1520092" y="1706880"/>
                  </a:cubicBezTo>
                  <a:lnTo>
                    <a:pt x="1521094" y="1708150"/>
                  </a:lnTo>
                  <a:lnTo>
                    <a:pt x="1526101" y="1706880"/>
                  </a:lnTo>
                  <a:cubicBezTo>
                    <a:pt x="1547132" y="1706880"/>
                    <a:pt x="1568163" y="1708150"/>
                    <a:pt x="1589194" y="1708150"/>
                  </a:cubicBezTo>
                  <a:lnTo>
                    <a:pt x="1589194" y="1710690"/>
                  </a:lnTo>
                  <a:lnTo>
                    <a:pt x="1606219" y="1708150"/>
                  </a:lnTo>
                  <a:lnTo>
                    <a:pt x="1614230" y="1708150"/>
                  </a:lnTo>
                  <a:cubicBezTo>
                    <a:pt x="1663303" y="1709420"/>
                    <a:pt x="1714378" y="1710690"/>
                    <a:pt x="1766454" y="1710690"/>
                  </a:cubicBezTo>
                  <a:lnTo>
                    <a:pt x="1768457" y="1710690"/>
                  </a:lnTo>
                  <a:lnTo>
                    <a:pt x="1771461" y="1705610"/>
                  </a:lnTo>
                  <a:lnTo>
                    <a:pt x="1771461" y="1700530"/>
                  </a:lnTo>
                  <a:lnTo>
                    <a:pt x="1773464" y="1700530"/>
                  </a:lnTo>
                  <a:lnTo>
                    <a:pt x="1835556" y="1711960"/>
                  </a:lnTo>
                  <a:cubicBezTo>
                    <a:pt x="1844569" y="1711960"/>
                    <a:pt x="1849576" y="1709420"/>
                    <a:pt x="1855585" y="1708150"/>
                  </a:cubicBezTo>
                  <a:cubicBezTo>
                    <a:pt x="1864598" y="1705610"/>
                    <a:pt x="1872610" y="1701800"/>
                    <a:pt x="1898648" y="1706880"/>
                  </a:cubicBezTo>
                  <a:lnTo>
                    <a:pt x="1898648" y="1704340"/>
                  </a:lnTo>
                  <a:lnTo>
                    <a:pt x="1960739" y="1704340"/>
                  </a:lnTo>
                  <a:cubicBezTo>
                    <a:pt x="2033847" y="1704340"/>
                    <a:pt x="2117970" y="1704340"/>
                    <a:pt x="2183066" y="1709420"/>
                  </a:cubicBezTo>
                  <a:lnTo>
                    <a:pt x="2210106" y="1710690"/>
                  </a:lnTo>
                  <a:lnTo>
                    <a:pt x="2199090" y="1704340"/>
                  </a:lnTo>
                  <a:lnTo>
                    <a:pt x="2205098" y="1704340"/>
                  </a:lnTo>
                  <a:cubicBezTo>
                    <a:pt x="2230135" y="1706880"/>
                    <a:pt x="2244360" y="1708150"/>
                    <a:pt x="2251980" y="1704340"/>
                  </a:cubicBezTo>
                  <a:lnTo>
                    <a:pt x="2251980" y="1705610"/>
                  </a:lnTo>
                  <a:cubicBezTo>
                    <a:pt x="2253250" y="1705610"/>
                    <a:pt x="2253250" y="1705610"/>
                    <a:pt x="2254520" y="1704340"/>
                  </a:cubicBezTo>
                  <a:cubicBezTo>
                    <a:pt x="2255790" y="1704340"/>
                    <a:pt x="2257060" y="1705610"/>
                    <a:pt x="2259600" y="1705610"/>
                  </a:cubicBezTo>
                  <a:lnTo>
                    <a:pt x="2259600" y="1711960"/>
                  </a:lnTo>
                  <a:cubicBezTo>
                    <a:pt x="2295160" y="1710690"/>
                    <a:pt x="2324370" y="1710690"/>
                    <a:pt x="2349770" y="1711960"/>
                  </a:cubicBezTo>
                  <a:cubicBezTo>
                    <a:pt x="2378980" y="1713230"/>
                    <a:pt x="2405650" y="1713230"/>
                    <a:pt x="2433590" y="1710690"/>
                  </a:cubicBezTo>
                  <a:cubicBezTo>
                    <a:pt x="2434860" y="1711960"/>
                    <a:pt x="2436130" y="1714500"/>
                    <a:pt x="2439940" y="1715770"/>
                  </a:cubicBezTo>
                  <a:lnTo>
                    <a:pt x="2442480" y="1715770"/>
                  </a:lnTo>
                  <a:cubicBezTo>
                    <a:pt x="2446290" y="1715770"/>
                    <a:pt x="2448830" y="1714500"/>
                    <a:pt x="2451370" y="1714500"/>
                  </a:cubicBezTo>
                  <a:lnTo>
                    <a:pt x="2451370" y="1719580"/>
                  </a:lnTo>
                  <a:cubicBezTo>
                    <a:pt x="2519950" y="1719580"/>
                    <a:pt x="2541540" y="1711960"/>
                    <a:pt x="2551700" y="1705610"/>
                  </a:cubicBezTo>
                  <a:cubicBezTo>
                    <a:pt x="2606310" y="1706880"/>
                    <a:pt x="2654570" y="1709420"/>
                    <a:pt x="2701560" y="1713230"/>
                  </a:cubicBezTo>
                  <a:lnTo>
                    <a:pt x="2701560" y="1708150"/>
                  </a:lnTo>
                  <a:lnTo>
                    <a:pt x="2719340" y="1708150"/>
                  </a:lnTo>
                  <a:lnTo>
                    <a:pt x="2719340" y="1704340"/>
                  </a:lnTo>
                  <a:lnTo>
                    <a:pt x="2794270" y="1704340"/>
                  </a:lnTo>
                  <a:lnTo>
                    <a:pt x="2841260" y="1706880"/>
                  </a:lnTo>
                  <a:lnTo>
                    <a:pt x="2842530" y="1706880"/>
                  </a:lnTo>
                  <a:cubicBezTo>
                    <a:pt x="2852690" y="1703070"/>
                    <a:pt x="2886980" y="1703070"/>
                    <a:pt x="2918730" y="1703070"/>
                  </a:cubicBezTo>
                  <a:cubicBezTo>
                    <a:pt x="2946670" y="1703070"/>
                    <a:pt x="2972070" y="1703070"/>
                    <a:pt x="2983500" y="1700530"/>
                  </a:cubicBezTo>
                  <a:lnTo>
                    <a:pt x="3047000" y="1700530"/>
                  </a:lnTo>
                  <a:lnTo>
                    <a:pt x="3047000" y="1694180"/>
                  </a:lnTo>
                  <a:lnTo>
                    <a:pt x="3063510" y="1694180"/>
                  </a:lnTo>
                  <a:lnTo>
                    <a:pt x="3063510" y="1687830"/>
                  </a:lnTo>
                  <a:cubicBezTo>
                    <a:pt x="3063510" y="1677670"/>
                    <a:pt x="3063510" y="1666240"/>
                    <a:pt x="3064780" y="1653540"/>
                  </a:cubicBezTo>
                  <a:lnTo>
                    <a:pt x="3064780" y="1640840"/>
                  </a:lnTo>
                  <a:cubicBezTo>
                    <a:pt x="3064780" y="1630680"/>
                    <a:pt x="3064780" y="1623060"/>
                    <a:pt x="3066050" y="1614170"/>
                  </a:cubicBezTo>
                  <a:lnTo>
                    <a:pt x="3067320" y="1597660"/>
                  </a:lnTo>
                  <a:cubicBezTo>
                    <a:pt x="3071130" y="1534160"/>
                    <a:pt x="3069860" y="1520190"/>
                    <a:pt x="3069860" y="1506220"/>
                  </a:cubicBezTo>
                  <a:cubicBezTo>
                    <a:pt x="3068590" y="1492250"/>
                    <a:pt x="3068590" y="1479550"/>
                    <a:pt x="3072400" y="1417320"/>
                  </a:cubicBezTo>
                  <a:lnTo>
                    <a:pt x="3073670" y="1399540"/>
                  </a:lnTo>
                  <a:lnTo>
                    <a:pt x="3062240" y="1412240"/>
                  </a:lnTo>
                  <a:cubicBezTo>
                    <a:pt x="3060970" y="1399540"/>
                    <a:pt x="3063510" y="1371600"/>
                    <a:pt x="3064780" y="1350010"/>
                  </a:cubicBezTo>
                  <a:cubicBezTo>
                    <a:pt x="3067320" y="1316990"/>
                    <a:pt x="3071130" y="1278890"/>
                    <a:pt x="3068590" y="1244600"/>
                  </a:cubicBezTo>
                  <a:lnTo>
                    <a:pt x="3077480" y="1272540"/>
                  </a:lnTo>
                  <a:lnTo>
                    <a:pt x="3076210" y="1225550"/>
                  </a:lnTo>
                  <a:cubicBezTo>
                    <a:pt x="3076210" y="1210310"/>
                    <a:pt x="3074940" y="1193800"/>
                    <a:pt x="3074940" y="1177290"/>
                  </a:cubicBezTo>
                  <a:cubicBezTo>
                    <a:pt x="3077480" y="1164590"/>
                    <a:pt x="3080020" y="1151890"/>
                    <a:pt x="3081290" y="1141730"/>
                  </a:cubicBezTo>
                  <a:lnTo>
                    <a:pt x="3086370" y="1141730"/>
                  </a:lnTo>
                  <a:cubicBezTo>
                    <a:pt x="3090180" y="1089660"/>
                    <a:pt x="3088910" y="1085850"/>
                    <a:pt x="3085100" y="1082040"/>
                  </a:cubicBezTo>
                  <a:cubicBezTo>
                    <a:pt x="3083830" y="1080770"/>
                    <a:pt x="3081290" y="1079500"/>
                    <a:pt x="3080020" y="1079500"/>
                  </a:cubicBezTo>
                  <a:cubicBezTo>
                    <a:pt x="3078750" y="1076960"/>
                    <a:pt x="3077480" y="1070610"/>
                    <a:pt x="3077480" y="1054100"/>
                  </a:cubicBezTo>
                  <a:cubicBezTo>
                    <a:pt x="3078750" y="1054100"/>
                    <a:pt x="3080020" y="1054100"/>
                    <a:pt x="3082560" y="1052830"/>
                  </a:cubicBezTo>
                  <a:cubicBezTo>
                    <a:pt x="3087640" y="1050290"/>
                    <a:pt x="3088910" y="1043940"/>
                    <a:pt x="3088910" y="1017270"/>
                  </a:cubicBezTo>
                  <a:cubicBezTo>
                    <a:pt x="3090180" y="1007110"/>
                    <a:pt x="3088910" y="981710"/>
                    <a:pt x="3086370" y="949960"/>
                  </a:cubicBezTo>
                  <a:cubicBezTo>
                    <a:pt x="3085100" y="929640"/>
                    <a:pt x="3083830" y="906780"/>
                    <a:pt x="3082560" y="883920"/>
                  </a:cubicBezTo>
                  <a:lnTo>
                    <a:pt x="3082560" y="861060"/>
                  </a:lnTo>
                  <a:cubicBezTo>
                    <a:pt x="3087640" y="859168"/>
                    <a:pt x="3088910" y="859168"/>
                    <a:pt x="3087640" y="859168"/>
                  </a:cubicBezTo>
                  <a:lnTo>
                    <a:pt x="3083830" y="859168"/>
                  </a:lnTo>
                  <a:lnTo>
                    <a:pt x="3083830" y="859168"/>
                  </a:lnTo>
                  <a:lnTo>
                    <a:pt x="3074940" y="859168"/>
                  </a:lnTo>
                  <a:lnTo>
                    <a:pt x="3074940" y="859168"/>
                  </a:lnTo>
                  <a:lnTo>
                    <a:pt x="3081290" y="859168"/>
                  </a:lnTo>
                  <a:lnTo>
                    <a:pt x="3077480" y="859168"/>
                  </a:lnTo>
                  <a:lnTo>
                    <a:pt x="3077480" y="859168"/>
                  </a:lnTo>
                  <a:cubicBezTo>
                    <a:pt x="3080020" y="859168"/>
                    <a:pt x="3083830" y="859168"/>
                    <a:pt x="3077480" y="859168"/>
                  </a:cubicBezTo>
                  <a:cubicBezTo>
                    <a:pt x="3077480" y="859168"/>
                    <a:pt x="3077480" y="859168"/>
                    <a:pt x="3078750" y="859168"/>
                  </a:cubicBezTo>
                  <a:lnTo>
                    <a:pt x="3081290" y="859168"/>
                  </a:lnTo>
                  <a:lnTo>
                    <a:pt x="3081290" y="859168"/>
                  </a:lnTo>
                  <a:cubicBezTo>
                    <a:pt x="3080020" y="859168"/>
                    <a:pt x="3080020" y="859168"/>
                    <a:pt x="3078750" y="859168"/>
                  </a:cubicBezTo>
                  <a:cubicBezTo>
                    <a:pt x="3077480" y="859168"/>
                    <a:pt x="3074940" y="859168"/>
                    <a:pt x="3072400" y="859168"/>
                  </a:cubicBezTo>
                  <a:cubicBezTo>
                    <a:pt x="3072400" y="859168"/>
                    <a:pt x="3073670" y="859168"/>
                    <a:pt x="3073670" y="859168"/>
                  </a:cubicBezTo>
                  <a:cubicBezTo>
                    <a:pt x="3073670" y="859168"/>
                    <a:pt x="3073670" y="859168"/>
                    <a:pt x="3074940" y="859168"/>
                  </a:cubicBezTo>
                  <a:lnTo>
                    <a:pt x="3069860" y="859168"/>
                  </a:lnTo>
                  <a:lnTo>
                    <a:pt x="3076210" y="859168"/>
                  </a:lnTo>
                  <a:lnTo>
                    <a:pt x="3077480" y="859168"/>
                  </a:lnTo>
                  <a:lnTo>
                    <a:pt x="3077480" y="859168"/>
                  </a:lnTo>
                  <a:cubicBezTo>
                    <a:pt x="3083830" y="859168"/>
                    <a:pt x="3081290" y="859168"/>
                    <a:pt x="3078750" y="859168"/>
                  </a:cubicBezTo>
                  <a:cubicBezTo>
                    <a:pt x="3077480" y="859168"/>
                    <a:pt x="3074940" y="859168"/>
                    <a:pt x="3078750" y="859168"/>
                  </a:cubicBezTo>
                  <a:lnTo>
                    <a:pt x="3082560" y="859168"/>
                  </a:lnTo>
                  <a:lnTo>
                    <a:pt x="3081290" y="859168"/>
                  </a:lnTo>
                  <a:lnTo>
                    <a:pt x="3087640" y="859168"/>
                  </a:lnTo>
                  <a:cubicBezTo>
                    <a:pt x="3087640" y="859168"/>
                    <a:pt x="3088910" y="859168"/>
                    <a:pt x="3088910" y="859168"/>
                  </a:cubicBezTo>
                  <a:lnTo>
                    <a:pt x="3090180" y="859168"/>
                  </a:lnTo>
                  <a:lnTo>
                    <a:pt x="3088910" y="859168"/>
                  </a:lnTo>
                  <a:lnTo>
                    <a:pt x="3088910" y="859168"/>
                  </a:lnTo>
                  <a:lnTo>
                    <a:pt x="3085100" y="859168"/>
                  </a:lnTo>
                  <a:lnTo>
                    <a:pt x="3077480" y="859168"/>
                  </a:lnTo>
                  <a:cubicBezTo>
                    <a:pt x="3076210" y="859168"/>
                    <a:pt x="3076210" y="859168"/>
                    <a:pt x="3074940" y="859168"/>
                  </a:cubicBezTo>
                  <a:lnTo>
                    <a:pt x="3076210" y="859168"/>
                  </a:lnTo>
                  <a:lnTo>
                    <a:pt x="3077480" y="859168"/>
                  </a:lnTo>
                  <a:cubicBezTo>
                    <a:pt x="3078750" y="859168"/>
                    <a:pt x="3078750" y="859168"/>
                    <a:pt x="3078750" y="859168"/>
                  </a:cubicBezTo>
                  <a:cubicBezTo>
                    <a:pt x="3081290" y="859168"/>
                    <a:pt x="3083830" y="859168"/>
                    <a:pt x="3085100" y="859168"/>
                  </a:cubicBezTo>
                  <a:lnTo>
                    <a:pt x="3086370" y="859168"/>
                  </a:lnTo>
                  <a:lnTo>
                    <a:pt x="3082560" y="859168"/>
                  </a:lnTo>
                  <a:cubicBezTo>
                    <a:pt x="3082560" y="859168"/>
                    <a:pt x="3080020" y="859168"/>
                    <a:pt x="3078750" y="859168"/>
                  </a:cubicBezTo>
                  <a:cubicBezTo>
                    <a:pt x="3078750" y="859168"/>
                    <a:pt x="3076210" y="859168"/>
                    <a:pt x="3072400" y="859168"/>
                  </a:cubicBezTo>
                  <a:lnTo>
                    <a:pt x="3082560" y="859168"/>
                  </a:lnTo>
                  <a:cubicBezTo>
                    <a:pt x="3086370" y="859168"/>
                    <a:pt x="3086370" y="859168"/>
                    <a:pt x="3086370" y="859168"/>
                  </a:cubicBezTo>
                  <a:cubicBezTo>
                    <a:pt x="3086370" y="859168"/>
                    <a:pt x="3086370" y="859168"/>
                    <a:pt x="3090180" y="859168"/>
                  </a:cubicBezTo>
                  <a:lnTo>
                    <a:pt x="3086370" y="859168"/>
                  </a:lnTo>
                  <a:cubicBezTo>
                    <a:pt x="3085100" y="859168"/>
                    <a:pt x="3085100" y="859168"/>
                    <a:pt x="3085100" y="859168"/>
                  </a:cubicBezTo>
                  <a:cubicBezTo>
                    <a:pt x="3085100" y="859168"/>
                    <a:pt x="3085100" y="859168"/>
                    <a:pt x="3082560" y="859168"/>
                  </a:cubicBezTo>
                  <a:cubicBezTo>
                    <a:pt x="3085100" y="859168"/>
                    <a:pt x="3086370" y="859168"/>
                    <a:pt x="3086370" y="859168"/>
                  </a:cubicBezTo>
                  <a:cubicBezTo>
                    <a:pt x="3086370" y="859168"/>
                    <a:pt x="3086370" y="859168"/>
                    <a:pt x="3091450" y="859168"/>
                  </a:cubicBezTo>
                  <a:close/>
                  <a:moveTo>
                    <a:pt x="27940" y="495300"/>
                  </a:moveTo>
                  <a:lnTo>
                    <a:pt x="27940" y="488950"/>
                  </a:lnTo>
                  <a:lnTo>
                    <a:pt x="29210" y="488950"/>
                  </a:lnTo>
                  <a:cubicBezTo>
                    <a:pt x="27940" y="491490"/>
                    <a:pt x="27940" y="492760"/>
                    <a:pt x="27940" y="495300"/>
                  </a:cubicBezTo>
                  <a:close/>
                  <a:moveTo>
                    <a:pt x="38100" y="1102360"/>
                  </a:moveTo>
                  <a:cubicBezTo>
                    <a:pt x="38100" y="1098550"/>
                    <a:pt x="36830" y="1096010"/>
                    <a:pt x="36830" y="1093470"/>
                  </a:cubicBezTo>
                  <a:lnTo>
                    <a:pt x="38100" y="1093470"/>
                  </a:lnTo>
                  <a:lnTo>
                    <a:pt x="38100" y="1102360"/>
                  </a:lnTo>
                  <a:close/>
                  <a:moveTo>
                    <a:pt x="3016520" y="546100"/>
                  </a:moveTo>
                  <a:lnTo>
                    <a:pt x="3017790" y="577850"/>
                  </a:lnTo>
                  <a:lnTo>
                    <a:pt x="3008900" y="563880"/>
                  </a:lnTo>
                  <a:lnTo>
                    <a:pt x="3011440" y="591820"/>
                  </a:lnTo>
                  <a:cubicBezTo>
                    <a:pt x="3016520" y="647700"/>
                    <a:pt x="3015250" y="669290"/>
                    <a:pt x="3013980" y="718820"/>
                  </a:cubicBezTo>
                  <a:lnTo>
                    <a:pt x="3012710" y="741680"/>
                  </a:lnTo>
                  <a:lnTo>
                    <a:pt x="3010170" y="762000"/>
                  </a:lnTo>
                  <a:cubicBezTo>
                    <a:pt x="3007630" y="786130"/>
                    <a:pt x="3007630" y="817880"/>
                    <a:pt x="3008900" y="843280"/>
                  </a:cubicBezTo>
                  <a:lnTo>
                    <a:pt x="3005090" y="843280"/>
                  </a:lnTo>
                  <a:lnTo>
                    <a:pt x="3005090" y="859168"/>
                  </a:lnTo>
                  <a:lnTo>
                    <a:pt x="3008900" y="859168"/>
                  </a:lnTo>
                  <a:lnTo>
                    <a:pt x="3013980" y="859168"/>
                  </a:lnTo>
                  <a:lnTo>
                    <a:pt x="3008900" y="859168"/>
                  </a:lnTo>
                  <a:cubicBezTo>
                    <a:pt x="3008900" y="859168"/>
                    <a:pt x="3008900" y="859168"/>
                    <a:pt x="3010170" y="859168"/>
                  </a:cubicBezTo>
                  <a:lnTo>
                    <a:pt x="3001280" y="859168"/>
                  </a:lnTo>
                  <a:lnTo>
                    <a:pt x="3001280" y="859168"/>
                  </a:lnTo>
                  <a:lnTo>
                    <a:pt x="3006360" y="859168"/>
                  </a:lnTo>
                  <a:cubicBezTo>
                    <a:pt x="3005090" y="859168"/>
                    <a:pt x="3005090" y="859168"/>
                    <a:pt x="3003820" y="859168"/>
                  </a:cubicBezTo>
                  <a:cubicBezTo>
                    <a:pt x="3002550" y="859168"/>
                    <a:pt x="3001280" y="859168"/>
                    <a:pt x="3000010" y="859168"/>
                  </a:cubicBezTo>
                  <a:lnTo>
                    <a:pt x="2998740" y="859168"/>
                  </a:lnTo>
                  <a:cubicBezTo>
                    <a:pt x="2997470" y="859168"/>
                    <a:pt x="2998740" y="859168"/>
                    <a:pt x="3001280" y="859168"/>
                  </a:cubicBezTo>
                  <a:cubicBezTo>
                    <a:pt x="3003820" y="859168"/>
                    <a:pt x="3006360" y="859168"/>
                    <a:pt x="3003820" y="859168"/>
                  </a:cubicBezTo>
                  <a:lnTo>
                    <a:pt x="3003820" y="859168"/>
                  </a:lnTo>
                  <a:cubicBezTo>
                    <a:pt x="3005090" y="859168"/>
                    <a:pt x="3005090" y="859168"/>
                    <a:pt x="3006360" y="859168"/>
                  </a:cubicBezTo>
                  <a:cubicBezTo>
                    <a:pt x="3006360" y="859168"/>
                    <a:pt x="3005090" y="859168"/>
                    <a:pt x="3005090" y="859168"/>
                  </a:cubicBezTo>
                  <a:cubicBezTo>
                    <a:pt x="3003820" y="859168"/>
                    <a:pt x="3001280" y="859168"/>
                    <a:pt x="3006360" y="859168"/>
                  </a:cubicBezTo>
                  <a:lnTo>
                    <a:pt x="2997470" y="859168"/>
                  </a:lnTo>
                  <a:lnTo>
                    <a:pt x="2997470" y="859168"/>
                  </a:lnTo>
                  <a:cubicBezTo>
                    <a:pt x="2997470" y="859168"/>
                    <a:pt x="2998740" y="859168"/>
                    <a:pt x="3005090" y="859168"/>
                  </a:cubicBezTo>
                  <a:cubicBezTo>
                    <a:pt x="3007630" y="859168"/>
                    <a:pt x="3008900" y="859168"/>
                    <a:pt x="3011440" y="859168"/>
                  </a:cubicBezTo>
                  <a:cubicBezTo>
                    <a:pt x="3011440" y="859168"/>
                    <a:pt x="3011440" y="859168"/>
                    <a:pt x="3012710" y="859168"/>
                  </a:cubicBezTo>
                  <a:cubicBezTo>
                    <a:pt x="3013980" y="859168"/>
                    <a:pt x="3012710" y="859168"/>
                    <a:pt x="3012710" y="859168"/>
                  </a:cubicBezTo>
                  <a:cubicBezTo>
                    <a:pt x="3011440" y="859168"/>
                    <a:pt x="3010170" y="859168"/>
                    <a:pt x="3007630" y="859168"/>
                  </a:cubicBezTo>
                  <a:cubicBezTo>
                    <a:pt x="3003820" y="859168"/>
                    <a:pt x="3002550" y="859168"/>
                    <a:pt x="3002550" y="859168"/>
                  </a:cubicBezTo>
                  <a:lnTo>
                    <a:pt x="3003820" y="859168"/>
                  </a:lnTo>
                  <a:cubicBezTo>
                    <a:pt x="3007630" y="859168"/>
                    <a:pt x="3011440" y="859168"/>
                    <a:pt x="3011440" y="859168"/>
                  </a:cubicBezTo>
                  <a:lnTo>
                    <a:pt x="3010170" y="859168"/>
                  </a:lnTo>
                  <a:lnTo>
                    <a:pt x="3010170" y="859168"/>
                  </a:lnTo>
                  <a:cubicBezTo>
                    <a:pt x="3008900" y="859168"/>
                    <a:pt x="3007630" y="859168"/>
                    <a:pt x="3001280" y="859168"/>
                  </a:cubicBezTo>
                  <a:cubicBezTo>
                    <a:pt x="2993660" y="859168"/>
                    <a:pt x="2993660" y="859168"/>
                    <a:pt x="2991120" y="859168"/>
                  </a:cubicBezTo>
                  <a:lnTo>
                    <a:pt x="2989850" y="859168"/>
                  </a:lnTo>
                  <a:lnTo>
                    <a:pt x="2993660" y="859168"/>
                  </a:lnTo>
                  <a:cubicBezTo>
                    <a:pt x="3000010" y="859168"/>
                    <a:pt x="3000010" y="859168"/>
                    <a:pt x="3000010" y="859168"/>
                  </a:cubicBezTo>
                  <a:cubicBezTo>
                    <a:pt x="3000010" y="859168"/>
                    <a:pt x="3002550" y="859168"/>
                    <a:pt x="3008900" y="859168"/>
                  </a:cubicBezTo>
                  <a:lnTo>
                    <a:pt x="3007630" y="859168"/>
                  </a:lnTo>
                  <a:lnTo>
                    <a:pt x="3005090" y="859168"/>
                  </a:lnTo>
                  <a:cubicBezTo>
                    <a:pt x="3001280" y="859168"/>
                    <a:pt x="3003820" y="859168"/>
                    <a:pt x="3007630" y="859168"/>
                  </a:cubicBezTo>
                  <a:cubicBezTo>
                    <a:pt x="3011440" y="859168"/>
                    <a:pt x="3015250" y="859168"/>
                    <a:pt x="3013980" y="859168"/>
                  </a:cubicBezTo>
                  <a:cubicBezTo>
                    <a:pt x="3012710" y="859168"/>
                    <a:pt x="3012710" y="859168"/>
                    <a:pt x="3011440" y="859168"/>
                  </a:cubicBezTo>
                  <a:lnTo>
                    <a:pt x="3007630" y="859168"/>
                  </a:lnTo>
                  <a:lnTo>
                    <a:pt x="3011440" y="859168"/>
                  </a:lnTo>
                  <a:lnTo>
                    <a:pt x="3011440" y="859168"/>
                  </a:lnTo>
                  <a:lnTo>
                    <a:pt x="3008900" y="859168"/>
                  </a:lnTo>
                  <a:lnTo>
                    <a:pt x="3010170" y="859168"/>
                  </a:lnTo>
                  <a:lnTo>
                    <a:pt x="3005090" y="859168"/>
                  </a:lnTo>
                  <a:lnTo>
                    <a:pt x="3010170" y="859168"/>
                  </a:lnTo>
                  <a:cubicBezTo>
                    <a:pt x="3011440" y="859168"/>
                    <a:pt x="3013980" y="859168"/>
                    <a:pt x="3015250" y="859168"/>
                  </a:cubicBezTo>
                  <a:lnTo>
                    <a:pt x="3011440" y="859168"/>
                  </a:lnTo>
                  <a:cubicBezTo>
                    <a:pt x="3002550" y="859168"/>
                    <a:pt x="3003820" y="859168"/>
                    <a:pt x="3005090" y="859168"/>
                  </a:cubicBezTo>
                  <a:cubicBezTo>
                    <a:pt x="3006360" y="859168"/>
                    <a:pt x="3006360" y="859168"/>
                    <a:pt x="3007630" y="859168"/>
                  </a:cubicBezTo>
                  <a:lnTo>
                    <a:pt x="3002550" y="863600"/>
                  </a:lnTo>
                  <a:cubicBezTo>
                    <a:pt x="3001280" y="867410"/>
                    <a:pt x="3001280" y="869950"/>
                    <a:pt x="3000010" y="873760"/>
                  </a:cubicBezTo>
                  <a:lnTo>
                    <a:pt x="3007630" y="873760"/>
                  </a:lnTo>
                  <a:lnTo>
                    <a:pt x="3007630" y="883920"/>
                  </a:lnTo>
                  <a:lnTo>
                    <a:pt x="3002550" y="883920"/>
                  </a:lnTo>
                  <a:cubicBezTo>
                    <a:pt x="3000010" y="896620"/>
                    <a:pt x="2998740" y="918210"/>
                    <a:pt x="2997470" y="946150"/>
                  </a:cubicBezTo>
                  <a:cubicBezTo>
                    <a:pt x="2996200" y="966470"/>
                    <a:pt x="2996200" y="988060"/>
                    <a:pt x="2993660" y="1013460"/>
                  </a:cubicBezTo>
                  <a:lnTo>
                    <a:pt x="3006360" y="1014730"/>
                  </a:lnTo>
                  <a:cubicBezTo>
                    <a:pt x="3007630" y="1012190"/>
                    <a:pt x="3007630" y="1005840"/>
                    <a:pt x="3008900" y="999490"/>
                  </a:cubicBezTo>
                  <a:lnTo>
                    <a:pt x="3012710" y="999490"/>
                  </a:lnTo>
                  <a:cubicBezTo>
                    <a:pt x="3012710" y="1007110"/>
                    <a:pt x="3013980" y="1016000"/>
                    <a:pt x="3015250" y="1024890"/>
                  </a:cubicBezTo>
                  <a:cubicBezTo>
                    <a:pt x="3010170" y="1031240"/>
                    <a:pt x="3010170" y="1049020"/>
                    <a:pt x="3011440" y="1087120"/>
                  </a:cubicBezTo>
                  <a:lnTo>
                    <a:pt x="3011440" y="1097280"/>
                  </a:lnTo>
                  <a:lnTo>
                    <a:pt x="3002550" y="1094740"/>
                  </a:lnTo>
                  <a:lnTo>
                    <a:pt x="3002550" y="1104900"/>
                  </a:lnTo>
                  <a:cubicBezTo>
                    <a:pt x="3003820" y="1135380"/>
                    <a:pt x="3006360" y="1144270"/>
                    <a:pt x="3008900" y="1155700"/>
                  </a:cubicBezTo>
                  <a:cubicBezTo>
                    <a:pt x="3010170" y="1160780"/>
                    <a:pt x="3011440" y="1167130"/>
                    <a:pt x="3012710" y="1176020"/>
                  </a:cubicBezTo>
                  <a:cubicBezTo>
                    <a:pt x="3011440" y="1223010"/>
                    <a:pt x="3006360" y="1235710"/>
                    <a:pt x="3001280" y="1245870"/>
                  </a:cubicBezTo>
                  <a:lnTo>
                    <a:pt x="3000010" y="1248410"/>
                  </a:lnTo>
                  <a:lnTo>
                    <a:pt x="3000010" y="1250950"/>
                  </a:lnTo>
                  <a:cubicBezTo>
                    <a:pt x="3000010" y="1280160"/>
                    <a:pt x="3000010" y="1283970"/>
                    <a:pt x="3006360" y="1285240"/>
                  </a:cubicBezTo>
                  <a:cubicBezTo>
                    <a:pt x="3008900" y="1285240"/>
                    <a:pt x="3010170" y="1285240"/>
                    <a:pt x="3011440" y="1283970"/>
                  </a:cubicBezTo>
                  <a:lnTo>
                    <a:pt x="3011440" y="1291590"/>
                  </a:lnTo>
                  <a:cubicBezTo>
                    <a:pt x="3008900" y="1357630"/>
                    <a:pt x="3011440" y="1405890"/>
                    <a:pt x="3015250" y="1479550"/>
                  </a:cubicBezTo>
                  <a:lnTo>
                    <a:pt x="3016520" y="1492250"/>
                  </a:lnTo>
                  <a:cubicBezTo>
                    <a:pt x="3010170" y="1492250"/>
                    <a:pt x="3010170" y="1498600"/>
                    <a:pt x="3008900" y="1501140"/>
                  </a:cubicBezTo>
                  <a:lnTo>
                    <a:pt x="3008900" y="1502410"/>
                  </a:lnTo>
                  <a:lnTo>
                    <a:pt x="3012710" y="1527810"/>
                  </a:lnTo>
                  <a:lnTo>
                    <a:pt x="3010170" y="1524000"/>
                  </a:lnTo>
                  <a:lnTo>
                    <a:pt x="3011440" y="1551940"/>
                  </a:lnTo>
                  <a:cubicBezTo>
                    <a:pt x="3012710" y="1568450"/>
                    <a:pt x="3013980" y="1572260"/>
                    <a:pt x="3016520" y="1576070"/>
                  </a:cubicBezTo>
                  <a:cubicBezTo>
                    <a:pt x="3017790" y="1578610"/>
                    <a:pt x="3020330" y="1581150"/>
                    <a:pt x="3021600" y="1611630"/>
                  </a:cubicBezTo>
                  <a:lnTo>
                    <a:pt x="3021600" y="1614170"/>
                  </a:lnTo>
                  <a:cubicBezTo>
                    <a:pt x="3024140" y="1620520"/>
                    <a:pt x="3022870" y="1635760"/>
                    <a:pt x="3021600" y="1645920"/>
                  </a:cubicBezTo>
                  <a:lnTo>
                    <a:pt x="3007630" y="1644650"/>
                  </a:lnTo>
                  <a:lnTo>
                    <a:pt x="2982230" y="1642110"/>
                  </a:lnTo>
                  <a:cubicBezTo>
                    <a:pt x="2961910" y="1640840"/>
                    <a:pt x="2942860" y="1642110"/>
                    <a:pt x="2927620" y="1643380"/>
                  </a:cubicBezTo>
                  <a:lnTo>
                    <a:pt x="2927620" y="1639570"/>
                  </a:lnTo>
                  <a:lnTo>
                    <a:pt x="2922540" y="1637030"/>
                  </a:lnTo>
                  <a:lnTo>
                    <a:pt x="2875550" y="1640840"/>
                  </a:lnTo>
                  <a:cubicBezTo>
                    <a:pt x="2831100" y="1643380"/>
                    <a:pt x="2823480" y="1644650"/>
                    <a:pt x="2777760" y="1649730"/>
                  </a:cubicBezTo>
                  <a:cubicBezTo>
                    <a:pt x="2751090" y="1647190"/>
                    <a:pt x="2724420" y="1645920"/>
                    <a:pt x="2697750" y="1645920"/>
                  </a:cubicBezTo>
                  <a:lnTo>
                    <a:pt x="2683780" y="1645920"/>
                  </a:lnTo>
                  <a:cubicBezTo>
                    <a:pt x="2673620" y="1644650"/>
                    <a:pt x="2660920" y="1643380"/>
                    <a:pt x="2644410" y="1643380"/>
                  </a:cubicBezTo>
                  <a:lnTo>
                    <a:pt x="2644410" y="1645920"/>
                  </a:lnTo>
                  <a:lnTo>
                    <a:pt x="2641870" y="1645920"/>
                  </a:lnTo>
                  <a:cubicBezTo>
                    <a:pt x="2640600" y="1644650"/>
                    <a:pt x="2639330" y="1644650"/>
                    <a:pt x="2638060" y="1643380"/>
                  </a:cubicBezTo>
                  <a:lnTo>
                    <a:pt x="2635520" y="1643380"/>
                  </a:lnTo>
                  <a:cubicBezTo>
                    <a:pt x="2624090" y="1645920"/>
                    <a:pt x="2611390" y="1647190"/>
                    <a:pt x="2596150" y="1648460"/>
                  </a:cubicBezTo>
                  <a:lnTo>
                    <a:pt x="2578370" y="1640840"/>
                  </a:lnTo>
                  <a:lnTo>
                    <a:pt x="2572020" y="1645920"/>
                  </a:lnTo>
                  <a:lnTo>
                    <a:pt x="2456450" y="1640840"/>
                  </a:lnTo>
                  <a:cubicBezTo>
                    <a:pt x="2438670" y="1643380"/>
                    <a:pt x="2420890" y="1644650"/>
                    <a:pt x="2404380" y="1647190"/>
                  </a:cubicBezTo>
                  <a:cubicBezTo>
                    <a:pt x="2378980" y="1647190"/>
                    <a:pt x="2354850" y="1645920"/>
                    <a:pt x="2329450" y="1645920"/>
                  </a:cubicBezTo>
                  <a:lnTo>
                    <a:pt x="2329450" y="1640840"/>
                  </a:lnTo>
                  <a:lnTo>
                    <a:pt x="2278650" y="1644650"/>
                  </a:lnTo>
                  <a:cubicBezTo>
                    <a:pt x="2269760" y="1644650"/>
                    <a:pt x="2262140" y="1644650"/>
                    <a:pt x="2251980" y="1643380"/>
                  </a:cubicBezTo>
                  <a:lnTo>
                    <a:pt x="2251980" y="1642110"/>
                  </a:lnTo>
                  <a:cubicBezTo>
                    <a:pt x="2225128" y="1638300"/>
                    <a:pt x="2197087" y="1637030"/>
                    <a:pt x="2164038" y="1637030"/>
                  </a:cubicBezTo>
                  <a:lnTo>
                    <a:pt x="2141004" y="1637030"/>
                  </a:lnTo>
                  <a:lnTo>
                    <a:pt x="2150018" y="1642110"/>
                  </a:lnTo>
                  <a:cubicBezTo>
                    <a:pt x="2144009" y="1642110"/>
                    <a:pt x="2140003" y="1640840"/>
                    <a:pt x="2134995" y="1640840"/>
                  </a:cubicBezTo>
                  <a:cubicBezTo>
                    <a:pt x="2131991" y="1640840"/>
                    <a:pt x="2128987" y="1639570"/>
                    <a:pt x="2125982" y="1639570"/>
                  </a:cubicBezTo>
                  <a:lnTo>
                    <a:pt x="2123979" y="1639570"/>
                  </a:lnTo>
                  <a:cubicBezTo>
                    <a:pt x="2120975" y="1640840"/>
                    <a:pt x="2116969" y="1642110"/>
                    <a:pt x="2114966" y="1644650"/>
                  </a:cubicBezTo>
                  <a:lnTo>
                    <a:pt x="2114966" y="1643380"/>
                  </a:lnTo>
                  <a:cubicBezTo>
                    <a:pt x="2091932" y="1639570"/>
                    <a:pt x="2075909" y="1640840"/>
                    <a:pt x="2062890" y="1644650"/>
                  </a:cubicBezTo>
                  <a:lnTo>
                    <a:pt x="2060887" y="1644650"/>
                  </a:lnTo>
                  <a:cubicBezTo>
                    <a:pt x="2012816" y="1644650"/>
                    <a:pt x="1958737" y="1644650"/>
                    <a:pt x="1946719" y="1637030"/>
                  </a:cubicBezTo>
                  <a:lnTo>
                    <a:pt x="1944716" y="1637030"/>
                  </a:lnTo>
                  <a:cubicBezTo>
                    <a:pt x="1927691" y="1637030"/>
                    <a:pt x="1922684" y="1637030"/>
                    <a:pt x="1921682" y="1643380"/>
                  </a:cubicBezTo>
                  <a:lnTo>
                    <a:pt x="1913670" y="1643380"/>
                  </a:lnTo>
                  <a:lnTo>
                    <a:pt x="1900651" y="1639570"/>
                  </a:lnTo>
                  <a:lnTo>
                    <a:pt x="1888634" y="1644650"/>
                  </a:lnTo>
                  <a:cubicBezTo>
                    <a:pt x="1882625" y="1644650"/>
                    <a:pt x="1876616" y="1644650"/>
                    <a:pt x="1872610" y="1643380"/>
                  </a:cubicBezTo>
                  <a:lnTo>
                    <a:pt x="1872610" y="1634490"/>
                  </a:lnTo>
                  <a:cubicBezTo>
                    <a:pt x="1847573" y="1631950"/>
                    <a:pt x="1810519" y="1633220"/>
                    <a:pt x="1783479" y="1634490"/>
                  </a:cubicBezTo>
                  <a:cubicBezTo>
                    <a:pt x="1771462" y="1634490"/>
                    <a:pt x="1760445" y="1635760"/>
                    <a:pt x="1754437" y="1635760"/>
                  </a:cubicBezTo>
                  <a:lnTo>
                    <a:pt x="1754437" y="1638300"/>
                  </a:lnTo>
                  <a:lnTo>
                    <a:pt x="1672316" y="1638300"/>
                  </a:lnTo>
                  <a:lnTo>
                    <a:pt x="1672316" y="1635760"/>
                  </a:lnTo>
                  <a:cubicBezTo>
                    <a:pt x="1669312" y="1637030"/>
                    <a:pt x="1666307" y="1637030"/>
                    <a:pt x="1664304" y="1638300"/>
                  </a:cubicBezTo>
                  <a:lnTo>
                    <a:pt x="1637264" y="1638300"/>
                  </a:lnTo>
                  <a:cubicBezTo>
                    <a:pt x="1566160" y="1638300"/>
                    <a:pt x="1492051" y="1638300"/>
                    <a:pt x="1426956" y="1642110"/>
                  </a:cubicBezTo>
                  <a:lnTo>
                    <a:pt x="1422950" y="1642110"/>
                  </a:lnTo>
                  <a:cubicBezTo>
                    <a:pt x="1415939" y="1642110"/>
                    <a:pt x="1409931" y="1643380"/>
                    <a:pt x="1402920" y="1643380"/>
                  </a:cubicBezTo>
                  <a:lnTo>
                    <a:pt x="1368870" y="1645920"/>
                  </a:lnTo>
                  <a:lnTo>
                    <a:pt x="1375880" y="1648460"/>
                  </a:lnTo>
                  <a:lnTo>
                    <a:pt x="1360858" y="1648460"/>
                  </a:lnTo>
                  <a:cubicBezTo>
                    <a:pt x="1355851" y="1644650"/>
                    <a:pt x="1346838" y="1642110"/>
                    <a:pt x="1340829" y="1639570"/>
                  </a:cubicBezTo>
                  <a:lnTo>
                    <a:pt x="1339828" y="1645920"/>
                  </a:lnTo>
                  <a:lnTo>
                    <a:pt x="1338826" y="1640840"/>
                  </a:lnTo>
                  <a:cubicBezTo>
                    <a:pt x="1335822" y="1642110"/>
                    <a:pt x="1316794" y="1640840"/>
                    <a:pt x="1300770" y="1640840"/>
                  </a:cubicBezTo>
                  <a:lnTo>
                    <a:pt x="1254702" y="1640840"/>
                  </a:lnTo>
                  <a:lnTo>
                    <a:pt x="1254702" y="1644650"/>
                  </a:lnTo>
                  <a:cubicBezTo>
                    <a:pt x="1250697" y="1644650"/>
                    <a:pt x="1247692" y="1644650"/>
                    <a:pt x="1243686" y="1645920"/>
                  </a:cubicBezTo>
                  <a:lnTo>
                    <a:pt x="1242685" y="1645920"/>
                  </a:lnTo>
                  <a:cubicBezTo>
                    <a:pt x="1231669" y="1647190"/>
                    <a:pt x="1219651" y="1648460"/>
                    <a:pt x="1205630" y="1649730"/>
                  </a:cubicBezTo>
                  <a:cubicBezTo>
                    <a:pt x="1206632" y="1648460"/>
                    <a:pt x="1206632" y="1647190"/>
                    <a:pt x="1207633" y="1645920"/>
                  </a:cubicBezTo>
                  <a:cubicBezTo>
                    <a:pt x="1208635" y="1639570"/>
                    <a:pt x="1202626" y="1635760"/>
                    <a:pt x="1199622" y="1634490"/>
                  </a:cubicBezTo>
                  <a:lnTo>
                    <a:pt x="1197619" y="1634490"/>
                  </a:lnTo>
                  <a:cubicBezTo>
                    <a:pt x="1170579" y="1633220"/>
                    <a:pt x="1165572" y="1634490"/>
                    <a:pt x="1161566" y="1638300"/>
                  </a:cubicBezTo>
                  <a:cubicBezTo>
                    <a:pt x="1160564" y="1639570"/>
                    <a:pt x="1157560" y="1640840"/>
                    <a:pt x="1135527" y="1639570"/>
                  </a:cubicBezTo>
                  <a:lnTo>
                    <a:pt x="1133525" y="1639570"/>
                  </a:lnTo>
                  <a:cubicBezTo>
                    <a:pt x="1130520" y="1640840"/>
                    <a:pt x="1128517" y="1642110"/>
                    <a:pt x="1127516" y="1643380"/>
                  </a:cubicBezTo>
                  <a:cubicBezTo>
                    <a:pt x="1101478" y="1644650"/>
                    <a:pt x="1092464" y="1645920"/>
                    <a:pt x="1085454" y="1647190"/>
                  </a:cubicBezTo>
                  <a:lnTo>
                    <a:pt x="1060417" y="1644650"/>
                  </a:lnTo>
                  <a:cubicBezTo>
                    <a:pt x="1051404" y="1643380"/>
                    <a:pt x="1046397" y="1643380"/>
                    <a:pt x="1043392" y="1642110"/>
                  </a:cubicBezTo>
                  <a:lnTo>
                    <a:pt x="1043392" y="1633220"/>
                  </a:lnTo>
                  <a:lnTo>
                    <a:pt x="924217" y="1630680"/>
                  </a:lnTo>
                  <a:lnTo>
                    <a:pt x="927222" y="1635760"/>
                  </a:lnTo>
                  <a:cubicBezTo>
                    <a:pt x="919210" y="1637030"/>
                    <a:pt x="903186" y="1639570"/>
                    <a:pt x="892170" y="1639570"/>
                  </a:cubicBezTo>
                  <a:cubicBezTo>
                    <a:pt x="887163" y="1639570"/>
                    <a:pt x="882155" y="1640840"/>
                    <a:pt x="878149" y="1640840"/>
                  </a:cubicBezTo>
                  <a:lnTo>
                    <a:pt x="840740" y="1640840"/>
                  </a:lnTo>
                  <a:lnTo>
                    <a:pt x="840740" y="1637030"/>
                  </a:lnTo>
                  <a:lnTo>
                    <a:pt x="836930" y="1638300"/>
                  </a:lnTo>
                  <a:cubicBezTo>
                    <a:pt x="830580" y="1639570"/>
                    <a:pt x="805180" y="1640840"/>
                    <a:pt x="778510" y="1642110"/>
                  </a:cubicBezTo>
                  <a:lnTo>
                    <a:pt x="778510" y="1637030"/>
                  </a:lnTo>
                  <a:cubicBezTo>
                    <a:pt x="754380" y="1635760"/>
                    <a:pt x="734060" y="1637030"/>
                    <a:pt x="713740" y="1639570"/>
                  </a:cubicBezTo>
                  <a:cubicBezTo>
                    <a:pt x="687070" y="1642110"/>
                    <a:pt x="660400" y="1644650"/>
                    <a:pt x="623570" y="1639570"/>
                  </a:cubicBezTo>
                  <a:cubicBezTo>
                    <a:pt x="614680" y="1639570"/>
                    <a:pt x="601980" y="1637030"/>
                    <a:pt x="589280" y="1635760"/>
                  </a:cubicBezTo>
                  <a:cubicBezTo>
                    <a:pt x="561340" y="1631950"/>
                    <a:pt x="551180" y="1630680"/>
                    <a:pt x="546100" y="1635760"/>
                  </a:cubicBezTo>
                  <a:lnTo>
                    <a:pt x="544830" y="1637030"/>
                  </a:lnTo>
                  <a:cubicBezTo>
                    <a:pt x="537210" y="1637030"/>
                    <a:pt x="529590" y="1637030"/>
                    <a:pt x="520700" y="1638300"/>
                  </a:cubicBezTo>
                  <a:cubicBezTo>
                    <a:pt x="497840" y="1639570"/>
                    <a:pt x="474980" y="1640840"/>
                    <a:pt x="448310" y="1637030"/>
                  </a:cubicBezTo>
                  <a:lnTo>
                    <a:pt x="445770" y="1637030"/>
                  </a:lnTo>
                  <a:cubicBezTo>
                    <a:pt x="444500" y="1637030"/>
                    <a:pt x="443230" y="1637030"/>
                    <a:pt x="443230" y="1638300"/>
                  </a:cubicBezTo>
                  <a:lnTo>
                    <a:pt x="429260" y="1635760"/>
                  </a:lnTo>
                  <a:cubicBezTo>
                    <a:pt x="416560" y="1633220"/>
                    <a:pt x="393700" y="1634490"/>
                    <a:pt x="373380" y="1635760"/>
                  </a:cubicBezTo>
                  <a:cubicBezTo>
                    <a:pt x="363220" y="1635760"/>
                    <a:pt x="351790" y="1637030"/>
                    <a:pt x="346710" y="1637030"/>
                  </a:cubicBezTo>
                  <a:lnTo>
                    <a:pt x="345440" y="1631950"/>
                  </a:lnTo>
                  <a:cubicBezTo>
                    <a:pt x="323850" y="1638300"/>
                    <a:pt x="297180" y="1638300"/>
                    <a:pt x="266700" y="1637030"/>
                  </a:cubicBezTo>
                  <a:cubicBezTo>
                    <a:pt x="242570" y="1635760"/>
                    <a:pt x="214630" y="1635760"/>
                    <a:pt x="185420" y="1638300"/>
                  </a:cubicBezTo>
                  <a:lnTo>
                    <a:pt x="189230" y="1633220"/>
                  </a:lnTo>
                  <a:lnTo>
                    <a:pt x="166370" y="1635760"/>
                  </a:lnTo>
                  <a:cubicBezTo>
                    <a:pt x="163830" y="1635760"/>
                    <a:pt x="161290" y="1635760"/>
                    <a:pt x="157480" y="1637030"/>
                  </a:cubicBezTo>
                  <a:lnTo>
                    <a:pt x="156210" y="1630680"/>
                  </a:lnTo>
                  <a:cubicBezTo>
                    <a:pt x="139700" y="1631950"/>
                    <a:pt x="123190" y="1633220"/>
                    <a:pt x="101600" y="1631950"/>
                  </a:cubicBezTo>
                  <a:lnTo>
                    <a:pt x="97790" y="1631950"/>
                  </a:lnTo>
                  <a:lnTo>
                    <a:pt x="87630" y="1630680"/>
                  </a:lnTo>
                  <a:lnTo>
                    <a:pt x="87630" y="1610360"/>
                  </a:lnTo>
                  <a:lnTo>
                    <a:pt x="74930" y="1610360"/>
                  </a:lnTo>
                  <a:lnTo>
                    <a:pt x="74930" y="1604010"/>
                  </a:lnTo>
                  <a:cubicBezTo>
                    <a:pt x="76200" y="1590040"/>
                    <a:pt x="77470" y="1581150"/>
                    <a:pt x="80010" y="1570990"/>
                  </a:cubicBezTo>
                  <a:lnTo>
                    <a:pt x="80010" y="1568450"/>
                  </a:lnTo>
                  <a:cubicBezTo>
                    <a:pt x="85090" y="1544320"/>
                    <a:pt x="88900" y="1517650"/>
                    <a:pt x="87630" y="1447800"/>
                  </a:cubicBezTo>
                  <a:lnTo>
                    <a:pt x="83820" y="1447800"/>
                  </a:lnTo>
                  <a:cubicBezTo>
                    <a:pt x="85090" y="1426210"/>
                    <a:pt x="86360" y="1408430"/>
                    <a:pt x="88900" y="1398270"/>
                  </a:cubicBezTo>
                  <a:cubicBezTo>
                    <a:pt x="88900" y="1350010"/>
                    <a:pt x="87630" y="1347470"/>
                    <a:pt x="81280" y="1347470"/>
                  </a:cubicBezTo>
                  <a:cubicBezTo>
                    <a:pt x="81280" y="1334770"/>
                    <a:pt x="80010" y="1324610"/>
                    <a:pt x="77470" y="1311910"/>
                  </a:cubicBezTo>
                  <a:cubicBezTo>
                    <a:pt x="76200" y="1301750"/>
                    <a:pt x="73660" y="1290320"/>
                    <a:pt x="73660" y="1276350"/>
                  </a:cubicBezTo>
                  <a:lnTo>
                    <a:pt x="78740" y="1276350"/>
                  </a:lnTo>
                  <a:lnTo>
                    <a:pt x="78740" y="1270000"/>
                  </a:lnTo>
                  <a:cubicBezTo>
                    <a:pt x="81280" y="1206500"/>
                    <a:pt x="77470" y="1198880"/>
                    <a:pt x="73660" y="1191260"/>
                  </a:cubicBezTo>
                  <a:cubicBezTo>
                    <a:pt x="72390" y="1188720"/>
                    <a:pt x="71120" y="1184910"/>
                    <a:pt x="69850" y="1174750"/>
                  </a:cubicBezTo>
                  <a:lnTo>
                    <a:pt x="78740" y="1173480"/>
                  </a:lnTo>
                  <a:lnTo>
                    <a:pt x="77470" y="1141730"/>
                  </a:lnTo>
                  <a:lnTo>
                    <a:pt x="86360" y="1155700"/>
                  </a:lnTo>
                  <a:lnTo>
                    <a:pt x="83820" y="1127760"/>
                  </a:lnTo>
                  <a:cubicBezTo>
                    <a:pt x="78740" y="1071880"/>
                    <a:pt x="80010" y="1050290"/>
                    <a:pt x="81280" y="1000760"/>
                  </a:cubicBezTo>
                  <a:lnTo>
                    <a:pt x="82550" y="977900"/>
                  </a:lnTo>
                  <a:lnTo>
                    <a:pt x="85090" y="957580"/>
                  </a:lnTo>
                  <a:cubicBezTo>
                    <a:pt x="87630" y="933450"/>
                    <a:pt x="87630" y="902970"/>
                    <a:pt x="86360" y="877570"/>
                  </a:cubicBezTo>
                  <a:lnTo>
                    <a:pt x="88900" y="877570"/>
                  </a:lnTo>
                  <a:cubicBezTo>
                    <a:pt x="87630" y="871220"/>
                    <a:pt x="87630" y="866140"/>
                    <a:pt x="87630" y="861060"/>
                  </a:cubicBezTo>
                  <a:lnTo>
                    <a:pt x="87630" y="859168"/>
                  </a:lnTo>
                  <a:lnTo>
                    <a:pt x="83820" y="859168"/>
                  </a:lnTo>
                  <a:lnTo>
                    <a:pt x="78740" y="859168"/>
                  </a:lnTo>
                  <a:lnTo>
                    <a:pt x="83820" y="859168"/>
                  </a:lnTo>
                  <a:cubicBezTo>
                    <a:pt x="83820" y="859168"/>
                    <a:pt x="83820" y="859168"/>
                    <a:pt x="82550" y="859168"/>
                  </a:cubicBezTo>
                  <a:lnTo>
                    <a:pt x="91440" y="859168"/>
                  </a:lnTo>
                  <a:lnTo>
                    <a:pt x="91440" y="859168"/>
                  </a:lnTo>
                  <a:lnTo>
                    <a:pt x="86360" y="859168"/>
                  </a:lnTo>
                  <a:cubicBezTo>
                    <a:pt x="87630" y="859168"/>
                    <a:pt x="87630" y="859168"/>
                    <a:pt x="88900" y="859168"/>
                  </a:cubicBezTo>
                  <a:cubicBezTo>
                    <a:pt x="90170" y="859168"/>
                    <a:pt x="91440" y="859168"/>
                    <a:pt x="92710" y="859168"/>
                  </a:cubicBezTo>
                  <a:lnTo>
                    <a:pt x="93980" y="859168"/>
                  </a:lnTo>
                  <a:cubicBezTo>
                    <a:pt x="95250" y="859168"/>
                    <a:pt x="92710" y="859168"/>
                    <a:pt x="91440" y="859168"/>
                  </a:cubicBezTo>
                  <a:cubicBezTo>
                    <a:pt x="88900" y="859168"/>
                    <a:pt x="86360" y="859168"/>
                    <a:pt x="88900" y="859168"/>
                  </a:cubicBezTo>
                  <a:lnTo>
                    <a:pt x="88900" y="859168"/>
                  </a:lnTo>
                  <a:cubicBezTo>
                    <a:pt x="87630" y="859168"/>
                    <a:pt x="87630" y="859168"/>
                    <a:pt x="86360" y="859168"/>
                  </a:cubicBezTo>
                  <a:cubicBezTo>
                    <a:pt x="86360" y="859168"/>
                    <a:pt x="87630" y="859168"/>
                    <a:pt x="87630" y="859168"/>
                  </a:cubicBezTo>
                  <a:cubicBezTo>
                    <a:pt x="88900" y="859168"/>
                    <a:pt x="91440" y="859168"/>
                    <a:pt x="86360" y="859168"/>
                  </a:cubicBezTo>
                  <a:lnTo>
                    <a:pt x="95250" y="859168"/>
                  </a:lnTo>
                  <a:lnTo>
                    <a:pt x="95250" y="859168"/>
                  </a:lnTo>
                  <a:cubicBezTo>
                    <a:pt x="95250" y="859168"/>
                    <a:pt x="93980" y="859168"/>
                    <a:pt x="87630" y="859168"/>
                  </a:cubicBezTo>
                  <a:cubicBezTo>
                    <a:pt x="85090" y="859168"/>
                    <a:pt x="83820" y="859168"/>
                    <a:pt x="81280" y="859168"/>
                  </a:cubicBezTo>
                  <a:cubicBezTo>
                    <a:pt x="81280" y="859168"/>
                    <a:pt x="81280" y="859168"/>
                    <a:pt x="80010" y="859168"/>
                  </a:cubicBezTo>
                  <a:cubicBezTo>
                    <a:pt x="78740" y="859168"/>
                    <a:pt x="80010" y="859168"/>
                    <a:pt x="80010" y="859168"/>
                  </a:cubicBezTo>
                  <a:cubicBezTo>
                    <a:pt x="81280" y="859168"/>
                    <a:pt x="82550" y="859168"/>
                    <a:pt x="85090" y="859168"/>
                  </a:cubicBezTo>
                  <a:cubicBezTo>
                    <a:pt x="88900" y="859168"/>
                    <a:pt x="90170" y="859168"/>
                    <a:pt x="90170" y="859168"/>
                  </a:cubicBezTo>
                  <a:lnTo>
                    <a:pt x="90170" y="859168"/>
                  </a:lnTo>
                  <a:lnTo>
                    <a:pt x="88900" y="859168"/>
                  </a:lnTo>
                  <a:cubicBezTo>
                    <a:pt x="85090" y="859168"/>
                    <a:pt x="81280" y="859168"/>
                    <a:pt x="81280" y="859168"/>
                  </a:cubicBezTo>
                  <a:lnTo>
                    <a:pt x="82550" y="859168"/>
                  </a:lnTo>
                  <a:lnTo>
                    <a:pt x="82550" y="859168"/>
                  </a:lnTo>
                  <a:cubicBezTo>
                    <a:pt x="83820" y="859168"/>
                    <a:pt x="85090" y="859168"/>
                    <a:pt x="91440" y="859168"/>
                  </a:cubicBezTo>
                  <a:cubicBezTo>
                    <a:pt x="99060" y="859168"/>
                    <a:pt x="99060" y="859168"/>
                    <a:pt x="101600" y="859168"/>
                  </a:cubicBezTo>
                  <a:lnTo>
                    <a:pt x="102870" y="859168"/>
                  </a:lnTo>
                  <a:lnTo>
                    <a:pt x="99060" y="859168"/>
                  </a:lnTo>
                  <a:cubicBezTo>
                    <a:pt x="92710" y="859168"/>
                    <a:pt x="92710" y="859168"/>
                    <a:pt x="92710" y="859168"/>
                  </a:cubicBezTo>
                  <a:cubicBezTo>
                    <a:pt x="92710" y="859168"/>
                    <a:pt x="90170" y="859168"/>
                    <a:pt x="83820" y="859168"/>
                  </a:cubicBezTo>
                  <a:lnTo>
                    <a:pt x="85090" y="859168"/>
                  </a:lnTo>
                  <a:lnTo>
                    <a:pt x="87630" y="859168"/>
                  </a:lnTo>
                  <a:cubicBezTo>
                    <a:pt x="91440" y="859168"/>
                    <a:pt x="88900" y="859168"/>
                    <a:pt x="85090" y="859168"/>
                  </a:cubicBezTo>
                  <a:cubicBezTo>
                    <a:pt x="81280" y="859168"/>
                    <a:pt x="77470" y="859168"/>
                    <a:pt x="78740" y="859168"/>
                  </a:cubicBezTo>
                  <a:cubicBezTo>
                    <a:pt x="80010" y="859168"/>
                    <a:pt x="80010" y="859168"/>
                    <a:pt x="81280" y="859168"/>
                  </a:cubicBezTo>
                  <a:lnTo>
                    <a:pt x="85090" y="859168"/>
                  </a:lnTo>
                  <a:lnTo>
                    <a:pt x="81280" y="859168"/>
                  </a:lnTo>
                  <a:lnTo>
                    <a:pt x="81280" y="859168"/>
                  </a:lnTo>
                  <a:lnTo>
                    <a:pt x="83820" y="859168"/>
                  </a:lnTo>
                  <a:lnTo>
                    <a:pt x="82550" y="859168"/>
                  </a:lnTo>
                  <a:lnTo>
                    <a:pt x="87630" y="859168"/>
                  </a:lnTo>
                  <a:lnTo>
                    <a:pt x="82550" y="859168"/>
                  </a:lnTo>
                  <a:cubicBezTo>
                    <a:pt x="81280" y="859168"/>
                    <a:pt x="78740" y="859168"/>
                    <a:pt x="77470" y="859168"/>
                  </a:cubicBezTo>
                  <a:lnTo>
                    <a:pt x="81280" y="859168"/>
                  </a:lnTo>
                  <a:cubicBezTo>
                    <a:pt x="90170" y="859168"/>
                    <a:pt x="88900" y="859168"/>
                    <a:pt x="87630" y="859168"/>
                  </a:cubicBezTo>
                  <a:cubicBezTo>
                    <a:pt x="86360" y="859168"/>
                    <a:pt x="86360" y="859168"/>
                    <a:pt x="85090" y="859168"/>
                  </a:cubicBezTo>
                  <a:lnTo>
                    <a:pt x="90170" y="853440"/>
                  </a:lnTo>
                  <a:cubicBezTo>
                    <a:pt x="88900" y="852170"/>
                    <a:pt x="88900" y="848360"/>
                    <a:pt x="90170" y="845820"/>
                  </a:cubicBezTo>
                  <a:lnTo>
                    <a:pt x="73660" y="845820"/>
                  </a:lnTo>
                  <a:lnTo>
                    <a:pt x="90170" y="845820"/>
                  </a:lnTo>
                  <a:cubicBezTo>
                    <a:pt x="93980" y="825500"/>
                    <a:pt x="95250" y="802640"/>
                    <a:pt x="96520" y="775970"/>
                  </a:cubicBezTo>
                  <a:cubicBezTo>
                    <a:pt x="97790" y="755650"/>
                    <a:pt x="97790" y="734060"/>
                    <a:pt x="100330" y="708660"/>
                  </a:cubicBezTo>
                  <a:lnTo>
                    <a:pt x="87630" y="707390"/>
                  </a:lnTo>
                  <a:cubicBezTo>
                    <a:pt x="86360" y="711200"/>
                    <a:pt x="86360" y="718820"/>
                    <a:pt x="83820" y="728980"/>
                  </a:cubicBezTo>
                  <a:cubicBezTo>
                    <a:pt x="82550" y="734060"/>
                    <a:pt x="82550" y="741680"/>
                    <a:pt x="81280" y="749300"/>
                  </a:cubicBezTo>
                  <a:cubicBezTo>
                    <a:pt x="81280" y="735330"/>
                    <a:pt x="81280" y="718820"/>
                    <a:pt x="78740" y="697230"/>
                  </a:cubicBezTo>
                  <a:cubicBezTo>
                    <a:pt x="83820" y="690880"/>
                    <a:pt x="83820" y="673100"/>
                    <a:pt x="82550" y="635000"/>
                  </a:cubicBezTo>
                  <a:lnTo>
                    <a:pt x="82550" y="624840"/>
                  </a:lnTo>
                  <a:lnTo>
                    <a:pt x="91440" y="627380"/>
                  </a:lnTo>
                  <a:lnTo>
                    <a:pt x="91440" y="617220"/>
                  </a:lnTo>
                  <a:cubicBezTo>
                    <a:pt x="90170" y="586740"/>
                    <a:pt x="87630" y="576580"/>
                    <a:pt x="85090" y="566420"/>
                  </a:cubicBezTo>
                  <a:cubicBezTo>
                    <a:pt x="83820" y="561340"/>
                    <a:pt x="82550" y="554990"/>
                    <a:pt x="81280" y="546100"/>
                  </a:cubicBezTo>
                  <a:cubicBezTo>
                    <a:pt x="82550" y="499110"/>
                    <a:pt x="87630" y="486410"/>
                    <a:pt x="92710" y="476250"/>
                  </a:cubicBezTo>
                  <a:lnTo>
                    <a:pt x="93980" y="473710"/>
                  </a:lnTo>
                  <a:lnTo>
                    <a:pt x="93980" y="471170"/>
                  </a:lnTo>
                  <a:cubicBezTo>
                    <a:pt x="93980" y="441960"/>
                    <a:pt x="93980" y="438150"/>
                    <a:pt x="87630" y="436880"/>
                  </a:cubicBezTo>
                  <a:cubicBezTo>
                    <a:pt x="85090" y="436880"/>
                    <a:pt x="83820" y="436880"/>
                    <a:pt x="82550" y="438150"/>
                  </a:cubicBezTo>
                  <a:lnTo>
                    <a:pt x="82550" y="430530"/>
                  </a:lnTo>
                  <a:cubicBezTo>
                    <a:pt x="85090" y="364490"/>
                    <a:pt x="82550" y="316230"/>
                    <a:pt x="78740" y="242570"/>
                  </a:cubicBezTo>
                  <a:lnTo>
                    <a:pt x="77470" y="229870"/>
                  </a:lnTo>
                  <a:cubicBezTo>
                    <a:pt x="83820" y="229870"/>
                    <a:pt x="83820" y="223520"/>
                    <a:pt x="85090" y="220980"/>
                  </a:cubicBezTo>
                  <a:lnTo>
                    <a:pt x="85090" y="219710"/>
                  </a:lnTo>
                  <a:lnTo>
                    <a:pt x="81280" y="194310"/>
                  </a:lnTo>
                  <a:lnTo>
                    <a:pt x="83820" y="198120"/>
                  </a:lnTo>
                  <a:lnTo>
                    <a:pt x="82550" y="171450"/>
                  </a:lnTo>
                  <a:cubicBezTo>
                    <a:pt x="81280" y="154940"/>
                    <a:pt x="80010" y="151130"/>
                    <a:pt x="77470" y="147320"/>
                  </a:cubicBezTo>
                  <a:cubicBezTo>
                    <a:pt x="76200" y="144780"/>
                    <a:pt x="73660" y="142240"/>
                    <a:pt x="72390" y="111760"/>
                  </a:cubicBezTo>
                  <a:lnTo>
                    <a:pt x="72390" y="109220"/>
                  </a:lnTo>
                  <a:cubicBezTo>
                    <a:pt x="69850" y="102870"/>
                    <a:pt x="71120" y="87630"/>
                    <a:pt x="72390" y="77470"/>
                  </a:cubicBezTo>
                  <a:lnTo>
                    <a:pt x="83820" y="78740"/>
                  </a:lnTo>
                  <a:lnTo>
                    <a:pt x="109220" y="81280"/>
                  </a:lnTo>
                  <a:cubicBezTo>
                    <a:pt x="129540" y="82550"/>
                    <a:pt x="148590" y="81280"/>
                    <a:pt x="163830" y="80010"/>
                  </a:cubicBezTo>
                  <a:lnTo>
                    <a:pt x="163830" y="83820"/>
                  </a:lnTo>
                  <a:lnTo>
                    <a:pt x="168910" y="86360"/>
                  </a:lnTo>
                  <a:lnTo>
                    <a:pt x="217170" y="82550"/>
                  </a:lnTo>
                  <a:cubicBezTo>
                    <a:pt x="261620" y="80010"/>
                    <a:pt x="269240" y="78740"/>
                    <a:pt x="314960" y="73660"/>
                  </a:cubicBezTo>
                  <a:cubicBezTo>
                    <a:pt x="346710" y="76200"/>
                    <a:pt x="377190" y="78740"/>
                    <a:pt x="408940" y="77470"/>
                  </a:cubicBezTo>
                  <a:cubicBezTo>
                    <a:pt x="419100" y="78740"/>
                    <a:pt x="431800" y="80010"/>
                    <a:pt x="448310" y="80010"/>
                  </a:cubicBezTo>
                  <a:lnTo>
                    <a:pt x="448310" y="77470"/>
                  </a:lnTo>
                  <a:lnTo>
                    <a:pt x="450850" y="77470"/>
                  </a:lnTo>
                  <a:cubicBezTo>
                    <a:pt x="452120" y="78740"/>
                    <a:pt x="453390" y="78740"/>
                    <a:pt x="454660" y="80010"/>
                  </a:cubicBezTo>
                  <a:lnTo>
                    <a:pt x="457200" y="80010"/>
                  </a:lnTo>
                  <a:cubicBezTo>
                    <a:pt x="468630" y="77470"/>
                    <a:pt x="481330" y="76200"/>
                    <a:pt x="496570" y="74930"/>
                  </a:cubicBezTo>
                  <a:lnTo>
                    <a:pt x="514350" y="82550"/>
                  </a:lnTo>
                  <a:lnTo>
                    <a:pt x="519430" y="78740"/>
                  </a:lnTo>
                  <a:lnTo>
                    <a:pt x="635000" y="85090"/>
                  </a:lnTo>
                  <a:cubicBezTo>
                    <a:pt x="652780" y="82550"/>
                    <a:pt x="670560" y="81280"/>
                    <a:pt x="687070" y="78740"/>
                  </a:cubicBezTo>
                  <a:cubicBezTo>
                    <a:pt x="712470" y="78740"/>
                    <a:pt x="736600" y="80010"/>
                    <a:pt x="762000" y="80010"/>
                  </a:cubicBezTo>
                  <a:lnTo>
                    <a:pt x="762000" y="85090"/>
                  </a:lnTo>
                  <a:lnTo>
                    <a:pt x="812800" y="81280"/>
                  </a:lnTo>
                  <a:cubicBezTo>
                    <a:pt x="821690" y="81280"/>
                    <a:pt x="830580" y="81280"/>
                    <a:pt x="840740" y="82550"/>
                  </a:cubicBezTo>
                  <a:lnTo>
                    <a:pt x="840740" y="85090"/>
                  </a:lnTo>
                  <a:cubicBezTo>
                    <a:pt x="869136" y="83820"/>
                    <a:pt x="897177" y="85090"/>
                    <a:pt x="930226" y="85090"/>
                  </a:cubicBezTo>
                  <a:lnTo>
                    <a:pt x="953260" y="85090"/>
                  </a:lnTo>
                  <a:lnTo>
                    <a:pt x="944246" y="80010"/>
                  </a:lnTo>
                  <a:cubicBezTo>
                    <a:pt x="950255" y="80010"/>
                    <a:pt x="954261" y="81280"/>
                    <a:pt x="959268" y="81280"/>
                  </a:cubicBezTo>
                  <a:cubicBezTo>
                    <a:pt x="962273" y="81280"/>
                    <a:pt x="965277" y="82550"/>
                    <a:pt x="968282" y="82550"/>
                  </a:cubicBezTo>
                  <a:lnTo>
                    <a:pt x="970285" y="82550"/>
                  </a:lnTo>
                  <a:cubicBezTo>
                    <a:pt x="973289" y="81280"/>
                    <a:pt x="977295" y="80010"/>
                    <a:pt x="979298" y="77470"/>
                  </a:cubicBezTo>
                  <a:lnTo>
                    <a:pt x="979298" y="78740"/>
                  </a:lnTo>
                  <a:cubicBezTo>
                    <a:pt x="1002332" y="83820"/>
                    <a:pt x="1018355" y="82550"/>
                    <a:pt x="1031374" y="78740"/>
                  </a:cubicBezTo>
                  <a:lnTo>
                    <a:pt x="1033377" y="78740"/>
                  </a:lnTo>
                  <a:cubicBezTo>
                    <a:pt x="1081448" y="78740"/>
                    <a:pt x="1135527" y="78740"/>
                    <a:pt x="1147545" y="86360"/>
                  </a:cubicBezTo>
                  <a:lnTo>
                    <a:pt x="1149548" y="86360"/>
                  </a:lnTo>
                  <a:cubicBezTo>
                    <a:pt x="1167574" y="86360"/>
                    <a:pt x="1171580" y="86360"/>
                    <a:pt x="1172582" y="80010"/>
                  </a:cubicBezTo>
                  <a:lnTo>
                    <a:pt x="1180594" y="80010"/>
                  </a:lnTo>
                  <a:lnTo>
                    <a:pt x="1193613" y="83820"/>
                  </a:lnTo>
                  <a:lnTo>
                    <a:pt x="1205630" y="78740"/>
                  </a:lnTo>
                  <a:cubicBezTo>
                    <a:pt x="1211639" y="78740"/>
                    <a:pt x="1217648" y="78740"/>
                    <a:pt x="1221654" y="80010"/>
                  </a:cubicBezTo>
                  <a:lnTo>
                    <a:pt x="1221654" y="88900"/>
                  </a:lnTo>
                  <a:cubicBezTo>
                    <a:pt x="1246691" y="91440"/>
                    <a:pt x="1283745" y="90170"/>
                    <a:pt x="1310785" y="88900"/>
                  </a:cubicBezTo>
                  <a:cubicBezTo>
                    <a:pt x="1322802" y="88900"/>
                    <a:pt x="1333819" y="87630"/>
                    <a:pt x="1339827" y="87630"/>
                  </a:cubicBezTo>
                  <a:lnTo>
                    <a:pt x="1339827" y="85090"/>
                  </a:lnTo>
                  <a:lnTo>
                    <a:pt x="1421948" y="85090"/>
                  </a:lnTo>
                  <a:lnTo>
                    <a:pt x="1421948" y="87630"/>
                  </a:lnTo>
                  <a:cubicBezTo>
                    <a:pt x="1424952" y="86360"/>
                    <a:pt x="1427957" y="86360"/>
                    <a:pt x="1429960" y="85090"/>
                  </a:cubicBezTo>
                  <a:lnTo>
                    <a:pt x="1457000" y="85090"/>
                  </a:lnTo>
                  <a:cubicBezTo>
                    <a:pt x="1528104" y="85090"/>
                    <a:pt x="1602213" y="85090"/>
                    <a:pt x="1667308" y="81280"/>
                  </a:cubicBezTo>
                  <a:lnTo>
                    <a:pt x="1671314" y="81280"/>
                  </a:lnTo>
                  <a:cubicBezTo>
                    <a:pt x="1678325" y="81280"/>
                    <a:pt x="1684333" y="80010"/>
                    <a:pt x="1691344" y="80010"/>
                  </a:cubicBezTo>
                  <a:lnTo>
                    <a:pt x="1725394" y="77470"/>
                  </a:lnTo>
                  <a:lnTo>
                    <a:pt x="1718383" y="74930"/>
                  </a:lnTo>
                  <a:lnTo>
                    <a:pt x="1733406" y="74930"/>
                  </a:lnTo>
                  <a:cubicBezTo>
                    <a:pt x="1738413" y="78740"/>
                    <a:pt x="1747426" y="81280"/>
                    <a:pt x="1753435" y="83820"/>
                  </a:cubicBezTo>
                  <a:lnTo>
                    <a:pt x="1754437" y="77470"/>
                  </a:lnTo>
                  <a:lnTo>
                    <a:pt x="1755438" y="82550"/>
                  </a:lnTo>
                  <a:cubicBezTo>
                    <a:pt x="1758442" y="81280"/>
                    <a:pt x="1777470" y="82550"/>
                    <a:pt x="1793494" y="82550"/>
                  </a:cubicBezTo>
                  <a:lnTo>
                    <a:pt x="1839562" y="82550"/>
                  </a:lnTo>
                  <a:lnTo>
                    <a:pt x="1839562" y="78740"/>
                  </a:lnTo>
                  <a:cubicBezTo>
                    <a:pt x="1843567" y="78740"/>
                    <a:pt x="1846572" y="78740"/>
                    <a:pt x="1850578" y="77470"/>
                  </a:cubicBezTo>
                  <a:lnTo>
                    <a:pt x="1851579" y="77470"/>
                  </a:lnTo>
                  <a:cubicBezTo>
                    <a:pt x="1862595" y="76200"/>
                    <a:pt x="1874613" y="74930"/>
                    <a:pt x="1888634" y="73660"/>
                  </a:cubicBezTo>
                  <a:cubicBezTo>
                    <a:pt x="1887632" y="74930"/>
                    <a:pt x="1887632" y="76200"/>
                    <a:pt x="1886631" y="77470"/>
                  </a:cubicBezTo>
                  <a:cubicBezTo>
                    <a:pt x="1885629" y="83820"/>
                    <a:pt x="1891638" y="87630"/>
                    <a:pt x="1894642" y="88900"/>
                  </a:cubicBezTo>
                  <a:lnTo>
                    <a:pt x="1896645" y="88900"/>
                  </a:lnTo>
                  <a:cubicBezTo>
                    <a:pt x="1923685" y="90170"/>
                    <a:pt x="1928692" y="88900"/>
                    <a:pt x="1932698" y="85090"/>
                  </a:cubicBezTo>
                  <a:cubicBezTo>
                    <a:pt x="1933700" y="83820"/>
                    <a:pt x="1935703" y="82550"/>
                    <a:pt x="1958736" y="83820"/>
                  </a:cubicBezTo>
                  <a:lnTo>
                    <a:pt x="1960739" y="83820"/>
                  </a:lnTo>
                  <a:cubicBezTo>
                    <a:pt x="1963744" y="82550"/>
                    <a:pt x="1965747" y="81280"/>
                    <a:pt x="1966748" y="80010"/>
                  </a:cubicBezTo>
                  <a:cubicBezTo>
                    <a:pt x="1992787" y="78740"/>
                    <a:pt x="2001800" y="77470"/>
                    <a:pt x="2008810" y="76200"/>
                  </a:cubicBezTo>
                  <a:lnTo>
                    <a:pt x="2033847" y="78740"/>
                  </a:lnTo>
                  <a:cubicBezTo>
                    <a:pt x="2042860" y="80010"/>
                    <a:pt x="2047867" y="80010"/>
                    <a:pt x="2050872" y="81280"/>
                  </a:cubicBezTo>
                  <a:lnTo>
                    <a:pt x="2050872" y="90170"/>
                  </a:lnTo>
                  <a:lnTo>
                    <a:pt x="2170047" y="92710"/>
                  </a:lnTo>
                  <a:lnTo>
                    <a:pt x="2166041" y="91440"/>
                  </a:lnTo>
                  <a:cubicBezTo>
                    <a:pt x="2174053" y="90170"/>
                    <a:pt x="2190076" y="87630"/>
                    <a:pt x="2201092" y="87630"/>
                  </a:cubicBezTo>
                  <a:cubicBezTo>
                    <a:pt x="2225128" y="85090"/>
                    <a:pt x="2235143" y="83820"/>
                    <a:pt x="2239280" y="81280"/>
                  </a:cubicBezTo>
                  <a:lnTo>
                    <a:pt x="2249440" y="81280"/>
                  </a:lnTo>
                  <a:lnTo>
                    <a:pt x="2251980" y="85090"/>
                  </a:lnTo>
                  <a:lnTo>
                    <a:pt x="2251980" y="63500"/>
                  </a:lnTo>
                  <a:lnTo>
                    <a:pt x="2254520" y="63500"/>
                  </a:lnTo>
                  <a:lnTo>
                    <a:pt x="2253250" y="85090"/>
                  </a:lnTo>
                  <a:lnTo>
                    <a:pt x="2257060" y="83820"/>
                  </a:lnTo>
                  <a:cubicBezTo>
                    <a:pt x="2263410" y="82550"/>
                    <a:pt x="2288810" y="81280"/>
                    <a:pt x="2315480" y="80010"/>
                  </a:cubicBezTo>
                  <a:lnTo>
                    <a:pt x="2315480" y="85090"/>
                  </a:lnTo>
                  <a:cubicBezTo>
                    <a:pt x="2339610" y="86360"/>
                    <a:pt x="2359930" y="85090"/>
                    <a:pt x="2380250" y="82550"/>
                  </a:cubicBezTo>
                  <a:cubicBezTo>
                    <a:pt x="2406920" y="80010"/>
                    <a:pt x="2433590" y="77470"/>
                    <a:pt x="2470420" y="82550"/>
                  </a:cubicBezTo>
                  <a:cubicBezTo>
                    <a:pt x="2479310" y="82550"/>
                    <a:pt x="2492010" y="85090"/>
                    <a:pt x="2504710" y="86360"/>
                  </a:cubicBezTo>
                  <a:cubicBezTo>
                    <a:pt x="2532650" y="90170"/>
                    <a:pt x="2542810" y="91440"/>
                    <a:pt x="2547890" y="86360"/>
                  </a:cubicBezTo>
                  <a:lnTo>
                    <a:pt x="2549160" y="85090"/>
                  </a:lnTo>
                  <a:cubicBezTo>
                    <a:pt x="2556780" y="85090"/>
                    <a:pt x="2564400" y="85090"/>
                    <a:pt x="2573290" y="83820"/>
                  </a:cubicBezTo>
                  <a:cubicBezTo>
                    <a:pt x="2596150" y="82550"/>
                    <a:pt x="2619010" y="81280"/>
                    <a:pt x="2645680" y="85090"/>
                  </a:cubicBezTo>
                  <a:lnTo>
                    <a:pt x="2648220" y="85090"/>
                  </a:lnTo>
                  <a:cubicBezTo>
                    <a:pt x="2649490" y="85090"/>
                    <a:pt x="2650760" y="85090"/>
                    <a:pt x="2650760" y="83820"/>
                  </a:cubicBezTo>
                  <a:lnTo>
                    <a:pt x="2664730" y="86360"/>
                  </a:lnTo>
                  <a:cubicBezTo>
                    <a:pt x="2677430" y="88900"/>
                    <a:pt x="2700290" y="87630"/>
                    <a:pt x="2720610" y="86360"/>
                  </a:cubicBezTo>
                  <a:cubicBezTo>
                    <a:pt x="2730770" y="86360"/>
                    <a:pt x="2742200" y="85090"/>
                    <a:pt x="2748550" y="85090"/>
                  </a:cubicBezTo>
                  <a:lnTo>
                    <a:pt x="2749820" y="90170"/>
                  </a:lnTo>
                  <a:cubicBezTo>
                    <a:pt x="2771410" y="83820"/>
                    <a:pt x="2798080" y="83820"/>
                    <a:pt x="2828560" y="85090"/>
                  </a:cubicBezTo>
                  <a:cubicBezTo>
                    <a:pt x="2852690" y="86360"/>
                    <a:pt x="2880630" y="86360"/>
                    <a:pt x="2909840" y="83820"/>
                  </a:cubicBezTo>
                  <a:lnTo>
                    <a:pt x="2906030" y="87630"/>
                  </a:lnTo>
                  <a:lnTo>
                    <a:pt x="2928890" y="85090"/>
                  </a:lnTo>
                  <a:cubicBezTo>
                    <a:pt x="2931430" y="85090"/>
                    <a:pt x="2933970" y="85090"/>
                    <a:pt x="2937780" y="83820"/>
                  </a:cubicBezTo>
                  <a:lnTo>
                    <a:pt x="2939050" y="90170"/>
                  </a:lnTo>
                  <a:cubicBezTo>
                    <a:pt x="2955560" y="88900"/>
                    <a:pt x="2972070" y="87630"/>
                    <a:pt x="2993660" y="88900"/>
                  </a:cubicBezTo>
                  <a:lnTo>
                    <a:pt x="2997470" y="88900"/>
                  </a:lnTo>
                  <a:lnTo>
                    <a:pt x="3007630" y="90170"/>
                  </a:lnTo>
                  <a:lnTo>
                    <a:pt x="3007630" y="109220"/>
                  </a:lnTo>
                  <a:lnTo>
                    <a:pt x="3020330" y="109220"/>
                  </a:lnTo>
                  <a:lnTo>
                    <a:pt x="3020330" y="115570"/>
                  </a:lnTo>
                  <a:cubicBezTo>
                    <a:pt x="3019060" y="129540"/>
                    <a:pt x="3017790" y="138430"/>
                    <a:pt x="3015250" y="148590"/>
                  </a:cubicBezTo>
                  <a:lnTo>
                    <a:pt x="3015250" y="151130"/>
                  </a:lnTo>
                  <a:cubicBezTo>
                    <a:pt x="3010170" y="176530"/>
                    <a:pt x="3006360" y="201930"/>
                    <a:pt x="3007630" y="271780"/>
                  </a:cubicBezTo>
                  <a:lnTo>
                    <a:pt x="3011440" y="271780"/>
                  </a:lnTo>
                  <a:cubicBezTo>
                    <a:pt x="3010170" y="293370"/>
                    <a:pt x="3008900" y="311150"/>
                    <a:pt x="3006360" y="321310"/>
                  </a:cubicBezTo>
                  <a:cubicBezTo>
                    <a:pt x="3006360" y="369570"/>
                    <a:pt x="3007630" y="372110"/>
                    <a:pt x="3013980" y="372110"/>
                  </a:cubicBezTo>
                  <a:cubicBezTo>
                    <a:pt x="3013980" y="384810"/>
                    <a:pt x="3015250" y="394970"/>
                    <a:pt x="3017790" y="407670"/>
                  </a:cubicBezTo>
                  <a:cubicBezTo>
                    <a:pt x="3019060" y="417830"/>
                    <a:pt x="3021600" y="429260"/>
                    <a:pt x="3021600" y="443230"/>
                  </a:cubicBezTo>
                  <a:lnTo>
                    <a:pt x="3016520" y="443230"/>
                  </a:lnTo>
                  <a:lnTo>
                    <a:pt x="3016520" y="449580"/>
                  </a:lnTo>
                  <a:cubicBezTo>
                    <a:pt x="3013980" y="513080"/>
                    <a:pt x="3017790" y="520700"/>
                    <a:pt x="3021600" y="528320"/>
                  </a:cubicBezTo>
                  <a:cubicBezTo>
                    <a:pt x="3022870" y="530860"/>
                    <a:pt x="3024140" y="534670"/>
                    <a:pt x="3025410" y="544830"/>
                  </a:cubicBezTo>
                  <a:lnTo>
                    <a:pt x="3016520" y="546100"/>
                  </a:lnTo>
                  <a:close/>
                  <a:moveTo>
                    <a:pt x="3020330" y="756920"/>
                  </a:moveTo>
                  <a:lnTo>
                    <a:pt x="3017790" y="751840"/>
                  </a:lnTo>
                  <a:lnTo>
                    <a:pt x="3019060" y="745490"/>
                  </a:lnTo>
                  <a:cubicBezTo>
                    <a:pt x="3020330" y="750570"/>
                    <a:pt x="3020330" y="754380"/>
                    <a:pt x="3020330" y="756920"/>
                  </a:cubicBezTo>
                  <a:close/>
                  <a:moveTo>
                    <a:pt x="73660" y="963930"/>
                  </a:moveTo>
                  <a:lnTo>
                    <a:pt x="76200" y="969010"/>
                  </a:lnTo>
                  <a:lnTo>
                    <a:pt x="74930" y="975360"/>
                  </a:lnTo>
                  <a:cubicBezTo>
                    <a:pt x="73660" y="971550"/>
                    <a:pt x="73660" y="967740"/>
                    <a:pt x="73660" y="963930"/>
                  </a:cubicBezTo>
                  <a:close/>
                  <a:moveTo>
                    <a:pt x="3055890" y="628650"/>
                  </a:moveTo>
                  <a:lnTo>
                    <a:pt x="3055890" y="619760"/>
                  </a:lnTo>
                  <a:cubicBezTo>
                    <a:pt x="3055890" y="623570"/>
                    <a:pt x="3057160" y="626110"/>
                    <a:pt x="3057160" y="628650"/>
                  </a:cubicBezTo>
                  <a:lnTo>
                    <a:pt x="3055890" y="628650"/>
                  </a:lnTo>
                  <a:close/>
                  <a:moveTo>
                    <a:pt x="3085100" y="859168"/>
                  </a:moveTo>
                  <a:lnTo>
                    <a:pt x="3081290" y="859168"/>
                  </a:lnTo>
                  <a:cubicBezTo>
                    <a:pt x="3082560" y="859168"/>
                    <a:pt x="3083830" y="859168"/>
                    <a:pt x="3085100" y="859168"/>
                  </a:cubicBezTo>
                  <a:close/>
                </a:path>
              </a:pathLst>
            </a:custGeom>
            <a:solidFill>
              <a:srgbClr val="5F1A1F"/>
            </a:solidFill>
          </p:spPr>
        </p:sp>
      </p:grpSp>
      <p:sp>
        <p:nvSpPr>
          <p:cNvPr id="4" name="AutoShape 4"/>
          <p:cNvSpPr/>
          <p:nvPr/>
        </p:nvSpPr>
        <p:spPr>
          <a:xfrm rot="5399999">
            <a:off x="7333603" y="5009651"/>
            <a:ext cx="56236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5" name="TextBox 5"/>
          <p:cNvSpPr txBox="1"/>
          <p:nvPr/>
        </p:nvSpPr>
        <p:spPr>
          <a:xfrm>
            <a:off x="785472" y="718287"/>
            <a:ext cx="16714024" cy="42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4200">
                <a:solidFill>
                  <a:srgbClr val="5F1A1F"/>
                </a:solidFill>
                <a:latin typeface="Sergio Trendy"/>
                <a:ea typeface="Sergio Trendy"/>
                <a:cs typeface="Sergio Trendy"/>
                <a:sym typeface="Sergio Trendy"/>
              </a:rPr>
              <a:t>Activity 1:  Complete this timeline with the following dates         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091668" y="2379447"/>
            <a:ext cx="150106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i="1" spc="64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-BC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081003" y="2379447"/>
            <a:ext cx="207267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i="1" spc="64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+ AD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938412" y="4290316"/>
            <a:ext cx="1390851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spc="55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year 1</a:t>
            </a:r>
          </a:p>
        </p:txBody>
      </p:sp>
      <p:sp>
        <p:nvSpPr>
          <p:cNvPr id="9" name="AutoShape 9"/>
          <p:cNvSpPr/>
          <p:nvPr/>
        </p:nvSpPr>
        <p:spPr>
          <a:xfrm>
            <a:off x="1028700" y="5355998"/>
            <a:ext cx="1313407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15518035" y="1741272"/>
            <a:ext cx="198146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i="1" spc="64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1988 AD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754131" y="2865222"/>
            <a:ext cx="1637691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i="1" spc="64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390 BC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518035" y="3864933"/>
            <a:ext cx="1741265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spc="64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1880 AD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406261" y="5066998"/>
            <a:ext cx="1848938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i="1" spc="64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1650 AD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758231" y="5993149"/>
            <a:ext cx="150106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i="1" spc="64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140 BC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54131" y="6993274"/>
            <a:ext cx="150106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i="1" spc="64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54 BC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758231" y="8121366"/>
            <a:ext cx="150106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i="1" spc="64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200 AD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808835" y="5521662"/>
            <a:ext cx="1848938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i="1" spc="48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2022</a:t>
            </a:r>
          </a:p>
          <a:p>
            <a:pPr algn="ctr">
              <a:lnSpc>
                <a:spcPts val="2879"/>
              </a:lnSpc>
            </a:pPr>
            <a:r>
              <a:rPr lang="en-US" sz="2400" i="1" spc="48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Now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11046" y="5521662"/>
            <a:ext cx="1098404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spc="48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500 BC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4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226" y="0"/>
            <a:ext cx="18260774" cy="10133995"/>
            <a:chOff x="0" y="0"/>
            <a:chExt cx="3093990" cy="1717040"/>
          </a:xfrm>
        </p:grpSpPr>
        <p:sp>
          <p:nvSpPr>
            <p:cNvPr id="3" name="Freeform 3"/>
            <p:cNvSpPr/>
            <p:nvPr/>
          </p:nvSpPr>
          <p:spPr>
            <a:xfrm>
              <a:off x="0" y="-2540"/>
              <a:ext cx="3093990" cy="1719580"/>
            </a:xfrm>
            <a:custGeom>
              <a:avLst/>
              <a:gdLst/>
              <a:ahLst/>
              <a:cxnLst/>
              <a:rect l="l" t="t" r="r" b="b"/>
              <a:pathLst>
                <a:path w="3093990" h="1719580">
                  <a:moveTo>
                    <a:pt x="3091450" y="859168"/>
                  </a:moveTo>
                  <a:lnTo>
                    <a:pt x="3093990" y="859168"/>
                  </a:lnTo>
                  <a:lnTo>
                    <a:pt x="3087640" y="859168"/>
                  </a:lnTo>
                  <a:lnTo>
                    <a:pt x="3087640" y="859168"/>
                  </a:lnTo>
                  <a:cubicBezTo>
                    <a:pt x="3087640" y="859168"/>
                    <a:pt x="3086370" y="859168"/>
                    <a:pt x="3085100" y="859168"/>
                  </a:cubicBezTo>
                  <a:lnTo>
                    <a:pt x="3085100" y="859168"/>
                  </a:lnTo>
                  <a:lnTo>
                    <a:pt x="3083830" y="859168"/>
                  </a:lnTo>
                  <a:cubicBezTo>
                    <a:pt x="3082560" y="859168"/>
                    <a:pt x="3078750" y="859168"/>
                    <a:pt x="3077480" y="859168"/>
                  </a:cubicBezTo>
                  <a:cubicBezTo>
                    <a:pt x="3077480" y="859168"/>
                    <a:pt x="3078750" y="859168"/>
                    <a:pt x="3080020" y="859168"/>
                  </a:cubicBezTo>
                  <a:cubicBezTo>
                    <a:pt x="3080020" y="859168"/>
                    <a:pt x="3081290" y="859168"/>
                    <a:pt x="3081290" y="859168"/>
                  </a:cubicBezTo>
                  <a:lnTo>
                    <a:pt x="3085100" y="859168"/>
                  </a:lnTo>
                  <a:lnTo>
                    <a:pt x="3085100" y="847090"/>
                  </a:lnTo>
                  <a:lnTo>
                    <a:pt x="3088910" y="847090"/>
                  </a:lnTo>
                  <a:lnTo>
                    <a:pt x="3088910" y="816610"/>
                  </a:lnTo>
                  <a:cubicBezTo>
                    <a:pt x="3091450" y="781050"/>
                    <a:pt x="3093990" y="726440"/>
                    <a:pt x="3091450" y="692150"/>
                  </a:cubicBezTo>
                  <a:cubicBezTo>
                    <a:pt x="3092720" y="674370"/>
                    <a:pt x="3090180" y="652780"/>
                    <a:pt x="3088910" y="641350"/>
                  </a:cubicBezTo>
                  <a:lnTo>
                    <a:pt x="3090180" y="641350"/>
                  </a:lnTo>
                  <a:lnTo>
                    <a:pt x="3086370" y="542290"/>
                  </a:lnTo>
                  <a:lnTo>
                    <a:pt x="3087640" y="541020"/>
                  </a:lnTo>
                  <a:lnTo>
                    <a:pt x="3087640" y="537210"/>
                  </a:lnTo>
                  <a:cubicBezTo>
                    <a:pt x="3087640" y="502920"/>
                    <a:pt x="3086370" y="468630"/>
                    <a:pt x="3086370" y="431800"/>
                  </a:cubicBezTo>
                  <a:cubicBezTo>
                    <a:pt x="3083830" y="361950"/>
                    <a:pt x="3082560" y="290830"/>
                    <a:pt x="3088910" y="213360"/>
                  </a:cubicBezTo>
                  <a:lnTo>
                    <a:pt x="3088910" y="207010"/>
                  </a:lnTo>
                  <a:cubicBezTo>
                    <a:pt x="3087640" y="191770"/>
                    <a:pt x="3087640" y="176530"/>
                    <a:pt x="3087640" y="158750"/>
                  </a:cubicBezTo>
                  <a:lnTo>
                    <a:pt x="3087640" y="80010"/>
                  </a:lnTo>
                  <a:lnTo>
                    <a:pt x="3092720" y="59690"/>
                  </a:lnTo>
                  <a:lnTo>
                    <a:pt x="3092720" y="8890"/>
                  </a:lnTo>
                  <a:lnTo>
                    <a:pt x="3086370" y="8890"/>
                  </a:lnTo>
                  <a:cubicBezTo>
                    <a:pt x="3048270" y="8890"/>
                    <a:pt x="2992390" y="7620"/>
                    <a:pt x="2977150" y="7620"/>
                  </a:cubicBezTo>
                  <a:cubicBezTo>
                    <a:pt x="2949210" y="7620"/>
                    <a:pt x="2933970" y="7620"/>
                    <a:pt x="2926350" y="8890"/>
                  </a:cubicBezTo>
                  <a:cubicBezTo>
                    <a:pt x="2893330" y="0"/>
                    <a:pt x="2814590" y="1270"/>
                    <a:pt x="2738390" y="3810"/>
                  </a:cubicBezTo>
                  <a:cubicBezTo>
                    <a:pt x="2700290" y="5080"/>
                    <a:pt x="2663460" y="5080"/>
                    <a:pt x="2638060" y="3810"/>
                  </a:cubicBezTo>
                  <a:lnTo>
                    <a:pt x="2634250" y="3810"/>
                  </a:lnTo>
                  <a:lnTo>
                    <a:pt x="2631710" y="10160"/>
                  </a:lnTo>
                  <a:cubicBezTo>
                    <a:pt x="2580910" y="10160"/>
                    <a:pt x="2531380" y="11430"/>
                    <a:pt x="2466610" y="13970"/>
                  </a:cubicBezTo>
                  <a:lnTo>
                    <a:pt x="2455180" y="13970"/>
                  </a:lnTo>
                  <a:lnTo>
                    <a:pt x="2456450" y="16510"/>
                  </a:lnTo>
                  <a:lnTo>
                    <a:pt x="2423430" y="16510"/>
                  </a:lnTo>
                  <a:lnTo>
                    <a:pt x="2423430" y="21590"/>
                  </a:lnTo>
                  <a:cubicBezTo>
                    <a:pt x="2400570" y="21590"/>
                    <a:pt x="2376440" y="20320"/>
                    <a:pt x="2349770" y="19050"/>
                  </a:cubicBezTo>
                  <a:cubicBezTo>
                    <a:pt x="2326910" y="17780"/>
                    <a:pt x="2304050" y="17780"/>
                    <a:pt x="2281190" y="16510"/>
                  </a:cubicBezTo>
                  <a:lnTo>
                    <a:pt x="2281190" y="15240"/>
                  </a:lnTo>
                  <a:cubicBezTo>
                    <a:pt x="2273570" y="13970"/>
                    <a:pt x="2264680" y="13970"/>
                    <a:pt x="2257060" y="12700"/>
                  </a:cubicBezTo>
                  <a:lnTo>
                    <a:pt x="2255790" y="44450"/>
                  </a:lnTo>
                  <a:lnTo>
                    <a:pt x="2251980" y="44450"/>
                  </a:lnTo>
                  <a:lnTo>
                    <a:pt x="2251980" y="13970"/>
                  </a:lnTo>
                  <a:cubicBezTo>
                    <a:pt x="2210106" y="10160"/>
                    <a:pt x="2169045" y="12700"/>
                    <a:pt x="2128987" y="15240"/>
                  </a:cubicBezTo>
                  <a:cubicBezTo>
                    <a:pt x="2087926" y="17780"/>
                    <a:pt x="2048869" y="20320"/>
                    <a:pt x="2012816" y="16510"/>
                  </a:cubicBezTo>
                  <a:cubicBezTo>
                    <a:pt x="1995791" y="17780"/>
                    <a:pt x="1982772" y="17780"/>
                    <a:pt x="1971756" y="16510"/>
                  </a:cubicBezTo>
                  <a:lnTo>
                    <a:pt x="1971756" y="15240"/>
                  </a:lnTo>
                  <a:lnTo>
                    <a:pt x="1937706" y="12700"/>
                  </a:lnTo>
                  <a:lnTo>
                    <a:pt x="1937706" y="16510"/>
                  </a:lnTo>
                  <a:cubicBezTo>
                    <a:pt x="1926689" y="16510"/>
                    <a:pt x="1914672" y="17780"/>
                    <a:pt x="1901653" y="17780"/>
                  </a:cubicBezTo>
                  <a:lnTo>
                    <a:pt x="1893641" y="12700"/>
                  </a:lnTo>
                  <a:lnTo>
                    <a:pt x="1888634" y="12700"/>
                  </a:lnTo>
                  <a:cubicBezTo>
                    <a:pt x="1875614" y="11430"/>
                    <a:pt x="1869606" y="11430"/>
                    <a:pt x="1867603" y="19050"/>
                  </a:cubicBezTo>
                  <a:lnTo>
                    <a:pt x="1867603" y="21590"/>
                  </a:lnTo>
                  <a:cubicBezTo>
                    <a:pt x="1862595" y="22860"/>
                    <a:pt x="1857588" y="22860"/>
                    <a:pt x="1853582" y="24130"/>
                  </a:cubicBezTo>
                  <a:cubicBezTo>
                    <a:pt x="1843567" y="19050"/>
                    <a:pt x="1830548" y="20320"/>
                    <a:pt x="1815526" y="20320"/>
                  </a:cubicBezTo>
                  <a:cubicBezTo>
                    <a:pt x="1800504" y="21590"/>
                    <a:pt x="1784481" y="21590"/>
                    <a:pt x="1773464" y="16510"/>
                  </a:cubicBezTo>
                  <a:lnTo>
                    <a:pt x="1772463" y="15240"/>
                  </a:lnTo>
                  <a:lnTo>
                    <a:pt x="1770460" y="15240"/>
                  </a:lnTo>
                  <a:cubicBezTo>
                    <a:pt x="1765453" y="16510"/>
                    <a:pt x="1745423" y="17780"/>
                    <a:pt x="1726395" y="19050"/>
                  </a:cubicBezTo>
                  <a:cubicBezTo>
                    <a:pt x="1708369" y="20320"/>
                    <a:pt x="1688339" y="21590"/>
                    <a:pt x="1672316" y="22860"/>
                  </a:cubicBezTo>
                  <a:cubicBezTo>
                    <a:pt x="1669311" y="20320"/>
                    <a:pt x="1663303" y="19050"/>
                    <a:pt x="1656292" y="19050"/>
                  </a:cubicBezTo>
                  <a:cubicBezTo>
                    <a:pt x="1633258" y="20320"/>
                    <a:pt x="1607220" y="21590"/>
                    <a:pt x="1575173" y="21590"/>
                  </a:cubicBezTo>
                  <a:lnTo>
                    <a:pt x="1574172" y="20320"/>
                  </a:lnTo>
                  <a:lnTo>
                    <a:pt x="1569164" y="21590"/>
                  </a:lnTo>
                  <a:cubicBezTo>
                    <a:pt x="1548133" y="21590"/>
                    <a:pt x="1527102" y="20320"/>
                    <a:pt x="1506072" y="20320"/>
                  </a:cubicBezTo>
                  <a:lnTo>
                    <a:pt x="1506072" y="17780"/>
                  </a:lnTo>
                  <a:cubicBezTo>
                    <a:pt x="1500063" y="19050"/>
                    <a:pt x="1494054" y="19050"/>
                    <a:pt x="1489047" y="20320"/>
                  </a:cubicBezTo>
                  <a:lnTo>
                    <a:pt x="1481035" y="20320"/>
                  </a:lnTo>
                  <a:cubicBezTo>
                    <a:pt x="1431963" y="19050"/>
                    <a:pt x="1380888" y="17780"/>
                    <a:pt x="1328811" y="17780"/>
                  </a:cubicBezTo>
                  <a:lnTo>
                    <a:pt x="1326808" y="17780"/>
                  </a:lnTo>
                  <a:lnTo>
                    <a:pt x="1323804" y="22860"/>
                  </a:lnTo>
                  <a:lnTo>
                    <a:pt x="1323804" y="27940"/>
                  </a:lnTo>
                  <a:lnTo>
                    <a:pt x="1321801" y="27940"/>
                  </a:lnTo>
                  <a:lnTo>
                    <a:pt x="1259710" y="16510"/>
                  </a:lnTo>
                  <a:cubicBezTo>
                    <a:pt x="1250697" y="16510"/>
                    <a:pt x="1245689" y="19050"/>
                    <a:pt x="1239680" y="20320"/>
                  </a:cubicBezTo>
                  <a:cubicBezTo>
                    <a:pt x="1230667" y="22860"/>
                    <a:pt x="1222655" y="26670"/>
                    <a:pt x="1196617" y="21590"/>
                  </a:cubicBezTo>
                  <a:lnTo>
                    <a:pt x="1196617" y="24130"/>
                  </a:lnTo>
                  <a:lnTo>
                    <a:pt x="1133524" y="24130"/>
                  </a:lnTo>
                  <a:cubicBezTo>
                    <a:pt x="1060417" y="24130"/>
                    <a:pt x="976294" y="24130"/>
                    <a:pt x="911198" y="19050"/>
                  </a:cubicBezTo>
                  <a:lnTo>
                    <a:pt x="884158" y="17780"/>
                  </a:lnTo>
                  <a:lnTo>
                    <a:pt x="895174" y="24130"/>
                  </a:lnTo>
                  <a:lnTo>
                    <a:pt x="889165" y="24130"/>
                  </a:lnTo>
                  <a:cubicBezTo>
                    <a:pt x="863127" y="21590"/>
                    <a:pt x="848360" y="20320"/>
                    <a:pt x="840740" y="24130"/>
                  </a:cubicBezTo>
                  <a:lnTo>
                    <a:pt x="840740" y="21590"/>
                  </a:lnTo>
                  <a:cubicBezTo>
                    <a:pt x="839470" y="21590"/>
                    <a:pt x="839470" y="21590"/>
                    <a:pt x="838200" y="22860"/>
                  </a:cubicBezTo>
                  <a:cubicBezTo>
                    <a:pt x="836930" y="22860"/>
                    <a:pt x="835660" y="21590"/>
                    <a:pt x="833120" y="21590"/>
                  </a:cubicBezTo>
                  <a:lnTo>
                    <a:pt x="833120" y="15240"/>
                  </a:lnTo>
                  <a:cubicBezTo>
                    <a:pt x="797560" y="16510"/>
                    <a:pt x="768350" y="16510"/>
                    <a:pt x="742950" y="15240"/>
                  </a:cubicBezTo>
                  <a:cubicBezTo>
                    <a:pt x="713740" y="13970"/>
                    <a:pt x="687070" y="13970"/>
                    <a:pt x="659130" y="16510"/>
                  </a:cubicBezTo>
                  <a:cubicBezTo>
                    <a:pt x="657860" y="15240"/>
                    <a:pt x="656590" y="12700"/>
                    <a:pt x="652780" y="11430"/>
                  </a:cubicBezTo>
                  <a:lnTo>
                    <a:pt x="650240" y="11430"/>
                  </a:lnTo>
                  <a:cubicBezTo>
                    <a:pt x="646430" y="11430"/>
                    <a:pt x="643890" y="12700"/>
                    <a:pt x="641350" y="12700"/>
                  </a:cubicBezTo>
                  <a:lnTo>
                    <a:pt x="641350" y="7620"/>
                  </a:lnTo>
                  <a:cubicBezTo>
                    <a:pt x="572770" y="7620"/>
                    <a:pt x="551180" y="15240"/>
                    <a:pt x="541020" y="21590"/>
                  </a:cubicBezTo>
                  <a:cubicBezTo>
                    <a:pt x="486410" y="20320"/>
                    <a:pt x="438150" y="19050"/>
                    <a:pt x="391160" y="15240"/>
                  </a:cubicBezTo>
                  <a:lnTo>
                    <a:pt x="391160" y="20320"/>
                  </a:lnTo>
                  <a:lnTo>
                    <a:pt x="373380" y="20320"/>
                  </a:lnTo>
                  <a:lnTo>
                    <a:pt x="373380" y="22860"/>
                  </a:lnTo>
                  <a:lnTo>
                    <a:pt x="298450" y="22860"/>
                  </a:lnTo>
                  <a:lnTo>
                    <a:pt x="251460" y="19050"/>
                  </a:lnTo>
                  <a:lnTo>
                    <a:pt x="250190" y="19050"/>
                  </a:lnTo>
                  <a:cubicBezTo>
                    <a:pt x="240030" y="22860"/>
                    <a:pt x="205740" y="22860"/>
                    <a:pt x="173990" y="22860"/>
                  </a:cubicBezTo>
                  <a:cubicBezTo>
                    <a:pt x="146050" y="22860"/>
                    <a:pt x="120650" y="22860"/>
                    <a:pt x="107950" y="25400"/>
                  </a:cubicBezTo>
                  <a:lnTo>
                    <a:pt x="100330" y="27940"/>
                  </a:lnTo>
                  <a:lnTo>
                    <a:pt x="45720" y="27940"/>
                  </a:lnTo>
                  <a:lnTo>
                    <a:pt x="45720" y="34290"/>
                  </a:lnTo>
                  <a:lnTo>
                    <a:pt x="29210" y="34290"/>
                  </a:lnTo>
                  <a:lnTo>
                    <a:pt x="29210" y="40640"/>
                  </a:lnTo>
                  <a:cubicBezTo>
                    <a:pt x="29210" y="50800"/>
                    <a:pt x="29210" y="62230"/>
                    <a:pt x="27940" y="76200"/>
                  </a:cubicBezTo>
                  <a:lnTo>
                    <a:pt x="27940" y="87630"/>
                  </a:lnTo>
                  <a:cubicBezTo>
                    <a:pt x="27940" y="97790"/>
                    <a:pt x="27940" y="105410"/>
                    <a:pt x="26670" y="114300"/>
                  </a:cubicBezTo>
                  <a:lnTo>
                    <a:pt x="25400" y="130810"/>
                  </a:lnTo>
                  <a:cubicBezTo>
                    <a:pt x="21590" y="194310"/>
                    <a:pt x="22860" y="208280"/>
                    <a:pt x="22860" y="222250"/>
                  </a:cubicBezTo>
                  <a:cubicBezTo>
                    <a:pt x="24130" y="236220"/>
                    <a:pt x="24130" y="248920"/>
                    <a:pt x="20320" y="311150"/>
                  </a:cubicBezTo>
                  <a:lnTo>
                    <a:pt x="19050" y="328930"/>
                  </a:lnTo>
                  <a:lnTo>
                    <a:pt x="30480" y="316230"/>
                  </a:lnTo>
                  <a:cubicBezTo>
                    <a:pt x="31750" y="328930"/>
                    <a:pt x="29210" y="356870"/>
                    <a:pt x="27940" y="378460"/>
                  </a:cubicBezTo>
                  <a:cubicBezTo>
                    <a:pt x="26670" y="412750"/>
                    <a:pt x="22860" y="450850"/>
                    <a:pt x="25400" y="485140"/>
                  </a:cubicBezTo>
                  <a:lnTo>
                    <a:pt x="16510" y="457200"/>
                  </a:lnTo>
                  <a:lnTo>
                    <a:pt x="17780" y="504190"/>
                  </a:lnTo>
                  <a:cubicBezTo>
                    <a:pt x="17780" y="519430"/>
                    <a:pt x="19050" y="535940"/>
                    <a:pt x="19050" y="552450"/>
                  </a:cubicBezTo>
                  <a:cubicBezTo>
                    <a:pt x="16510" y="565150"/>
                    <a:pt x="13970" y="577850"/>
                    <a:pt x="12700" y="588010"/>
                  </a:cubicBezTo>
                  <a:lnTo>
                    <a:pt x="7620" y="588010"/>
                  </a:lnTo>
                  <a:cubicBezTo>
                    <a:pt x="3810" y="640080"/>
                    <a:pt x="5080" y="643890"/>
                    <a:pt x="8890" y="647700"/>
                  </a:cubicBezTo>
                  <a:cubicBezTo>
                    <a:pt x="10160" y="648970"/>
                    <a:pt x="12700" y="650240"/>
                    <a:pt x="13970" y="650240"/>
                  </a:cubicBezTo>
                  <a:cubicBezTo>
                    <a:pt x="15240" y="652780"/>
                    <a:pt x="16510" y="659130"/>
                    <a:pt x="16510" y="675640"/>
                  </a:cubicBezTo>
                  <a:cubicBezTo>
                    <a:pt x="15240" y="675640"/>
                    <a:pt x="13970" y="675640"/>
                    <a:pt x="11430" y="676910"/>
                  </a:cubicBezTo>
                  <a:cubicBezTo>
                    <a:pt x="6350" y="679450"/>
                    <a:pt x="5080" y="685800"/>
                    <a:pt x="5080" y="712470"/>
                  </a:cubicBezTo>
                  <a:cubicBezTo>
                    <a:pt x="3810" y="722630"/>
                    <a:pt x="5080" y="748030"/>
                    <a:pt x="7620" y="779780"/>
                  </a:cubicBezTo>
                  <a:cubicBezTo>
                    <a:pt x="8890" y="800100"/>
                    <a:pt x="10160" y="822960"/>
                    <a:pt x="11430" y="845820"/>
                  </a:cubicBezTo>
                  <a:lnTo>
                    <a:pt x="38100" y="845820"/>
                  </a:lnTo>
                  <a:lnTo>
                    <a:pt x="11430" y="845820"/>
                  </a:lnTo>
                  <a:lnTo>
                    <a:pt x="11430" y="857250"/>
                  </a:lnTo>
                  <a:cubicBezTo>
                    <a:pt x="7620" y="859168"/>
                    <a:pt x="6350" y="859168"/>
                    <a:pt x="6350" y="859168"/>
                  </a:cubicBezTo>
                  <a:lnTo>
                    <a:pt x="10160" y="859168"/>
                  </a:lnTo>
                  <a:lnTo>
                    <a:pt x="10160" y="859168"/>
                  </a:lnTo>
                  <a:lnTo>
                    <a:pt x="19050" y="859168"/>
                  </a:lnTo>
                  <a:lnTo>
                    <a:pt x="19050" y="859168"/>
                  </a:lnTo>
                  <a:lnTo>
                    <a:pt x="12700" y="859168"/>
                  </a:lnTo>
                  <a:lnTo>
                    <a:pt x="16510" y="859168"/>
                  </a:lnTo>
                  <a:lnTo>
                    <a:pt x="16510" y="859168"/>
                  </a:lnTo>
                  <a:cubicBezTo>
                    <a:pt x="13970" y="859168"/>
                    <a:pt x="10160" y="859168"/>
                    <a:pt x="16510" y="859168"/>
                  </a:cubicBezTo>
                  <a:cubicBezTo>
                    <a:pt x="16510" y="859168"/>
                    <a:pt x="16510" y="859168"/>
                    <a:pt x="15240" y="859168"/>
                  </a:cubicBezTo>
                  <a:lnTo>
                    <a:pt x="12700" y="859168"/>
                  </a:lnTo>
                  <a:lnTo>
                    <a:pt x="12700" y="859168"/>
                  </a:lnTo>
                  <a:cubicBezTo>
                    <a:pt x="13970" y="859168"/>
                    <a:pt x="13970" y="859168"/>
                    <a:pt x="15240" y="859168"/>
                  </a:cubicBezTo>
                  <a:cubicBezTo>
                    <a:pt x="16510" y="859168"/>
                    <a:pt x="19050" y="859168"/>
                    <a:pt x="21590" y="859168"/>
                  </a:cubicBezTo>
                  <a:cubicBezTo>
                    <a:pt x="21590" y="859168"/>
                    <a:pt x="20320" y="859168"/>
                    <a:pt x="20320" y="859168"/>
                  </a:cubicBezTo>
                  <a:cubicBezTo>
                    <a:pt x="20320" y="859168"/>
                    <a:pt x="19050" y="859168"/>
                    <a:pt x="19050" y="859168"/>
                  </a:cubicBezTo>
                  <a:lnTo>
                    <a:pt x="21590" y="859168"/>
                  </a:lnTo>
                  <a:lnTo>
                    <a:pt x="21590" y="859168"/>
                  </a:lnTo>
                  <a:cubicBezTo>
                    <a:pt x="15240" y="859168"/>
                    <a:pt x="17780" y="859168"/>
                    <a:pt x="20320" y="859168"/>
                  </a:cubicBezTo>
                  <a:cubicBezTo>
                    <a:pt x="21590" y="859168"/>
                    <a:pt x="24130" y="859168"/>
                    <a:pt x="20320" y="859168"/>
                  </a:cubicBezTo>
                  <a:lnTo>
                    <a:pt x="16510" y="859168"/>
                  </a:lnTo>
                  <a:lnTo>
                    <a:pt x="17780" y="859168"/>
                  </a:lnTo>
                  <a:lnTo>
                    <a:pt x="11430" y="859168"/>
                  </a:lnTo>
                  <a:cubicBezTo>
                    <a:pt x="11430" y="859168"/>
                    <a:pt x="10160" y="859168"/>
                    <a:pt x="10160" y="859168"/>
                  </a:cubicBezTo>
                  <a:lnTo>
                    <a:pt x="8890" y="859168"/>
                  </a:lnTo>
                  <a:lnTo>
                    <a:pt x="10160" y="859168"/>
                  </a:lnTo>
                  <a:lnTo>
                    <a:pt x="10160" y="859168"/>
                  </a:lnTo>
                  <a:lnTo>
                    <a:pt x="13970" y="859168"/>
                  </a:lnTo>
                  <a:lnTo>
                    <a:pt x="21590" y="859168"/>
                  </a:lnTo>
                  <a:cubicBezTo>
                    <a:pt x="22860" y="859168"/>
                    <a:pt x="22860" y="859168"/>
                    <a:pt x="24130" y="859168"/>
                  </a:cubicBezTo>
                  <a:lnTo>
                    <a:pt x="22860" y="859168"/>
                  </a:lnTo>
                  <a:lnTo>
                    <a:pt x="21590" y="859168"/>
                  </a:lnTo>
                  <a:cubicBezTo>
                    <a:pt x="20320" y="859168"/>
                    <a:pt x="20320" y="859168"/>
                    <a:pt x="20320" y="859168"/>
                  </a:cubicBezTo>
                  <a:cubicBezTo>
                    <a:pt x="17780" y="859168"/>
                    <a:pt x="15240" y="859168"/>
                    <a:pt x="13970" y="859168"/>
                  </a:cubicBezTo>
                  <a:lnTo>
                    <a:pt x="12700" y="859168"/>
                  </a:lnTo>
                  <a:lnTo>
                    <a:pt x="12700" y="859168"/>
                  </a:lnTo>
                  <a:cubicBezTo>
                    <a:pt x="13970" y="859168"/>
                    <a:pt x="15240" y="859168"/>
                    <a:pt x="16510" y="859168"/>
                  </a:cubicBezTo>
                  <a:cubicBezTo>
                    <a:pt x="16510" y="859168"/>
                    <a:pt x="19050" y="859168"/>
                    <a:pt x="22860" y="859168"/>
                  </a:cubicBezTo>
                  <a:lnTo>
                    <a:pt x="12700" y="859168"/>
                  </a:lnTo>
                  <a:cubicBezTo>
                    <a:pt x="8890" y="859168"/>
                    <a:pt x="8890" y="859168"/>
                    <a:pt x="8890" y="859168"/>
                  </a:cubicBezTo>
                  <a:cubicBezTo>
                    <a:pt x="8890" y="859168"/>
                    <a:pt x="8890" y="859168"/>
                    <a:pt x="5080" y="859168"/>
                  </a:cubicBezTo>
                  <a:lnTo>
                    <a:pt x="8890" y="859168"/>
                  </a:lnTo>
                  <a:cubicBezTo>
                    <a:pt x="10160" y="859168"/>
                    <a:pt x="10160" y="859168"/>
                    <a:pt x="10160" y="859168"/>
                  </a:cubicBezTo>
                  <a:cubicBezTo>
                    <a:pt x="10160" y="859168"/>
                    <a:pt x="10160" y="859168"/>
                    <a:pt x="12700" y="859168"/>
                  </a:cubicBezTo>
                  <a:cubicBezTo>
                    <a:pt x="10160" y="859168"/>
                    <a:pt x="8890" y="859168"/>
                    <a:pt x="8890" y="859168"/>
                  </a:cubicBezTo>
                  <a:cubicBezTo>
                    <a:pt x="7620" y="859168"/>
                    <a:pt x="7620" y="859168"/>
                    <a:pt x="2540" y="859168"/>
                  </a:cubicBezTo>
                  <a:lnTo>
                    <a:pt x="0" y="859168"/>
                  </a:lnTo>
                  <a:lnTo>
                    <a:pt x="6350" y="859168"/>
                  </a:lnTo>
                  <a:lnTo>
                    <a:pt x="6350" y="859168"/>
                  </a:lnTo>
                  <a:cubicBezTo>
                    <a:pt x="6350" y="859168"/>
                    <a:pt x="7620" y="859168"/>
                    <a:pt x="8890" y="859168"/>
                  </a:cubicBezTo>
                  <a:lnTo>
                    <a:pt x="8890" y="859168"/>
                  </a:lnTo>
                  <a:lnTo>
                    <a:pt x="10160" y="859168"/>
                  </a:lnTo>
                  <a:cubicBezTo>
                    <a:pt x="11430" y="859168"/>
                    <a:pt x="15240" y="859168"/>
                    <a:pt x="16510" y="859168"/>
                  </a:cubicBezTo>
                  <a:cubicBezTo>
                    <a:pt x="16510" y="859168"/>
                    <a:pt x="15240" y="859168"/>
                    <a:pt x="13970" y="859168"/>
                  </a:cubicBezTo>
                  <a:cubicBezTo>
                    <a:pt x="13970" y="859168"/>
                    <a:pt x="12700" y="859168"/>
                    <a:pt x="12700" y="859168"/>
                  </a:cubicBezTo>
                  <a:lnTo>
                    <a:pt x="8890" y="859168"/>
                  </a:lnTo>
                  <a:lnTo>
                    <a:pt x="8890" y="872490"/>
                  </a:lnTo>
                  <a:lnTo>
                    <a:pt x="6350" y="872490"/>
                  </a:lnTo>
                  <a:lnTo>
                    <a:pt x="6350" y="902970"/>
                  </a:lnTo>
                  <a:cubicBezTo>
                    <a:pt x="3810" y="938530"/>
                    <a:pt x="1270" y="993140"/>
                    <a:pt x="3810" y="1027430"/>
                  </a:cubicBezTo>
                  <a:cubicBezTo>
                    <a:pt x="2540" y="1045210"/>
                    <a:pt x="5080" y="1066800"/>
                    <a:pt x="6350" y="1078230"/>
                  </a:cubicBezTo>
                  <a:lnTo>
                    <a:pt x="5080" y="1078230"/>
                  </a:lnTo>
                  <a:lnTo>
                    <a:pt x="8890" y="1177290"/>
                  </a:lnTo>
                  <a:lnTo>
                    <a:pt x="7620" y="1178560"/>
                  </a:lnTo>
                  <a:lnTo>
                    <a:pt x="7620" y="1182370"/>
                  </a:lnTo>
                  <a:cubicBezTo>
                    <a:pt x="7620" y="1216660"/>
                    <a:pt x="8890" y="1250950"/>
                    <a:pt x="8890" y="1287780"/>
                  </a:cubicBezTo>
                  <a:cubicBezTo>
                    <a:pt x="11430" y="1357630"/>
                    <a:pt x="12700" y="1428750"/>
                    <a:pt x="6350" y="1506220"/>
                  </a:cubicBezTo>
                  <a:lnTo>
                    <a:pt x="6350" y="1512570"/>
                  </a:lnTo>
                  <a:cubicBezTo>
                    <a:pt x="7620" y="1527810"/>
                    <a:pt x="7620" y="1543050"/>
                    <a:pt x="7620" y="1560830"/>
                  </a:cubicBezTo>
                  <a:lnTo>
                    <a:pt x="7620" y="1639570"/>
                  </a:lnTo>
                  <a:lnTo>
                    <a:pt x="2540" y="1659890"/>
                  </a:lnTo>
                  <a:lnTo>
                    <a:pt x="2540" y="1710690"/>
                  </a:lnTo>
                  <a:lnTo>
                    <a:pt x="8890" y="1710690"/>
                  </a:lnTo>
                  <a:cubicBezTo>
                    <a:pt x="46990" y="1710690"/>
                    <a:pt x="102870" y="1711960"/>
                    <a:pt x="118110" y="1711960"/>
                  </a:cubicBezTo>
                  <a:cubicBezTo>
                    <a:pt x="146050" y="1711960"/>
                    <a:pt x="161290" y="1711960"/>
                    <a:pt x="168910" y="1710690"/>
                  </a:cubicBezTo>
                  <a:cubicBezTo>
                    <a:pt x="189230" y="1715770"/>
                    <a:pt x="227330" y="1717040"/>
                    <a:pt x="271780" y="1717040"/>
                  </a:cubicBezTo>
                  <a:cubicBezTo>
                    <a:pt x="298450" y="1717040"/>
                    <a:pt x="327660" y="1717040"/>
                    <a:pt x="356870" y="1715770"/>
                  </a:cubicBezTo>
                  <a:cubicBezTo>
                    <a:pt x="394970" y="1714500"/>
                    <a:pt x="431800" y="1714500"/>
                    <a:pt x="457200" y="1715770"/>
                  </a:cubicBezTo>
                  <a:lnTo>
                    <a:pt x="461010" y="1715770"/>
                  </a:lnTo>
                  <a:lnTo>
                    <a:pt x="463550" y="1709420"/>
                  </a:lnTo>
                  <a:cubicBezTo>
                    <a:pt x="514350" y="1709420"/>
                    <a:pt x="563880" y="1708150"/>
                    <a:pt x="628650" y="1705610"/>
                  </a:cubicBezTo>
                  <a:lnTo>
                    <a:pt x="640080" y="1705610"/>
                  </a:lnTo>
                  <a:lnTo>
                    <a:pt x="638810" y="1703070"/>
                  </a:lnTo>
                  <a:lnTo>
                    <a:pt x="671830" y="1703070"/>
                  </a:lnTo>
                  <a:lnTo>
                    <a:pt x="671830" y="1697990"/>
                  </a:lnTo>
                  <a:cubicBezTo>
                    <a:pt x="694690" y="1697990"/>
                    <a:pt x="718820" y="1699260"/>
                    <a:pt x="745490" y="1700530"/>
                  </a:cubicBezTo>
                  <a:cubicBezTo>
                    <a:pt x="763270" y="1701800"/>
                    <a:pt x="781050" y="1701800"/>
                    <a:pt x="798830" y="1703070"/>
                  </a:cubicBezTo>
                  <a:lnTo>
                    <a:pt x="798830" y="1714500"/>
                  </a:lnTo>
                  <a:lnTo>
                    <a:pt x="909195" y="1714500"/>
                  </a:lnTo>
                  <a:cubicBezTo>
                    <a:pt x="928223" y="1714500"/>
                    <a:pt x="946249" y="1713230"/>
                    <a:pt x="965277" y="1711960"/>
                  </a:cubicBezTo>
                  <a:cubicBezTo>
                    <a:pt x="1006338" y="1709420"/>
                    <a:pt x="1045395" y="1706880"/>
                    <a:pt x="1081448" y="1710690"/>
                  </a:cubicBezTo>
                  <a:cubicBezTo>
                    <a:pt x="1098473" y="1709420"/>
                    <a:pt x="1111492" y="1709420"/>
                    <a:pt x="1122508" y="1710690"/>
                  </a:cubicBezTo>
                  <a:lnTo>
                    <a:pt x="1122508" y="1711960"/>
                  </a:lnTo>
                  <a:lnTo>
                    <a:pt x="1129518" y="1711960"/>
                  </a:lnTo>
                  <a:lnTo>
                    <a:pt x="1155557" y="1714500"/>
                  </a:lnTo>
                  <a:lnTo>
                    <a:pt x="1155557" y="1710690"/>
                  </a:lnTo>
                  <a:cubicBezTo>
                    <a:pt x="1166573" y="1710690"/>
                    <a:pt x="1178591" y="1709420"/>
                    <a:pt x="1191610" y="1709420"/>
                  </a:cubicBezTo>
                  <a:lnTo>
                    <a:pt x="1200623" y="1715770"/>
                  </a:lnTo>
                  <a:lnTo>
                    <a:pt x="1206632" y="1715770"/>
                  </a:lnTo>
                  <a:cubicBezTo>
                    <a:pt x="1219651" y="1717040"/>
                    <a:pt x="1225660" y="1717040"/>
                    <a:pt x="1227663" y="1709420"/>
                  </a:cubicBezTo>
                  <a:lnTo>
                    <a:pt x="1227663" y="1706880"/>
                  </a:lnTo>
                  <a:cubicBezTo>
                    <a:pt x="1232670" y="1705610"/>
                    <a:pt x="1237677" y="1705610"/>
                    <a:pt x="1241683" y="1704340"/>
                  </a:cubicBezTo>
                  <a:cubicBezTo>
                    <a:pt x="1251698" y="1709420"/>
                    <a:pt x="1264717" y="1708150"/>
                    <a:pt x="1279739" y="1708150"/>
                  </a:cubicBezTo>
                  <a:cubicBezTo>
                    <a:pt x="1294761" y="1706880"/>
                    <a:pt x="1310785" y="1706880"/>
                    <a:pt x="1321801" y="1711960"/>
                  </a:cubicBezTo>
                  <a:lnTo>
                    <a:pt x="1322802" y="1713230"/>
                  </a:lnTo>
                  <a:lnTo>
                    <a:pt x="1324805" y="1713230"/>
                  </a:lnTo>
                  <a:cubicBezTo>
                    <a:pt x="1329813" y="1711960"/>
                    <a:pt x="1349842" y="1710690"/>
                    <a:pt x="1368870" y="1709420"/>
                  </a:cubicBezTo>
                  <a:cubicBezTo>
                    <a:pt x="1386897" y="1708150"/>
                    <a:pt x="1406926" y="1706880"/>
                    <a:pt x="1422949" y="1705610"/>
                  </a:cubicBezTo>
                  <a:cubicBezTo>
                    <a:pt x="1425954" y="1708150"/>
                    <a:pt x="1432964" y="1709420"/>
                    <a:pt x="1438973" y="1709420"/>
                  </a:cubicBezTo>
                  <a:cubicBezTo>
                    <a:pt x="1462007" y="1708150"/>
                    <a:pt x="1488045" y="1706880"/>
                    <a:pt x="1520092" y="1706880"/>
                  </a:cubicBezTo>
                  <a:lnTo>
                    <a:pt x="1521094" y="1708150"/>
                  </a:lnTo>
                  <a:lnTo>
                    <a:pt x="1526101" y="1706880"/>
                  </a:lnTo>
                  <a:cubicBezTo>
                    <a:pt x="1547132" y="1706880"/>
                    <a:pt x="1568163" y="1708150"/>
                    <a:pt x="1589194" y="1708150"/>
                  </a:cubicBezTo>
                  <a:lnTo>
                    <a:pt x="1589194" y="1710690"/>
                  </a:lnTo>
                  <a:lnTo>
                    <a:pt x="1606219" y="1708150"/>
                  </a:lnTo>
                  <a:lnTo>
                    <a:pt x="1614230" y="1708150"/>
                  </a:lnTo>
                  <a:cubicBezTo>
                    <a:pt x="1663303" y="1709420"/>
                    <a:pt x="1714378" y="1710690"/>
                    <a:pt x="1766454" y="1710690"/>
                  </a:cubicBezTo>
                  <a:lnTo>
                    <a:pt x="1768457" y="1710690"/>
                  </a:lnTo>
                  <a:lnTo>
                    <a:pt x="1771461" y="1705610"/>
                  </a:lnTo>
                  <a:lnTo>
                    <a:pt x="1771461" y="1700530"/>
                  </a:lnTo>
                  <a:lnTo>
                    <a:pt x="1773464" y="1700530"/>
                  </a:lnTo>
                  <a:lnTo>
                    <a:pt x="1835556" y="1711960"/>
                  </a:lnTo>
                  <a:cubicBezTo>
                    <a:pt x="1844569" y="1711960"/>
                    <a:pt x="1849576" y="1709420"/>
                    <a:pt x="1855585" y="1708150"/>
                  </a:cubicBezTo>
                  <a:cubicBezTo>
                    <a:pt x="1864598" y="1705610"/>
                    <a:pt x="1872610" y="1701800"/>
                    <a:pt x="1898648" y="1706880"/>
                  </a:cubicBezTo>
                  <a:lnTo>
                    <a:pt x="1898648" y="1704340"/>
                  </a:lnTo>
                  <a:lnTo>
                    <a:pt x="1960739" y="1704340"/>
                  </a:lnTo>
                  <a:cubicBezTo>
                    <a:pt x="2033847" y="1704340"/>
                    <a:pt x="2117970" y="1704340"/>
                    <a:pt x="2183066" y="1709420"/>
                  </a:cubicBezTo>
                  <a:lnTo>
                    <a:pt x="2210106" y="1710690"/>
                  </a:lnTo>
                  <a:lnTo>
                    <a:pt x="2199090" y="1704340"/>
                  </a:lnTo>
                  <a:lnTo>
                    <a:pt x="2205098" y="1704340"/>
                  </a:lnTo>
                  <a:cubicBezTo>
                    <a:pt x="2230135" y="1706880"/>
                    <a:pt x="2244360" y="1708150"/>
                    <a:pt x="2251980" y="1704340"/>
                  </a:cubicBezTo>
                  <a:lnTo>
                    <a:pt x="2251980" y="1705610"/>
                  </a:lnTo>
                  <a:cubicBezTo>
                    <a:pt x="2253250" y="1705610"/>
                    <a:pt x="2253250" y="1705610"/>
                    <a:pt x="2254520" y="1704340"/>
                  </a:cubicBezTo>
                  <a:cubicBezTo>
                    <a:pt x="2255790" y="1704340"/>
                    <a:pt x="2257060" y="1705610"/>
                    <a:pt x="2259600" y="1705610"/>
                  </a:cubicBezTo>
                  <a:lnTo>
                    <a:pt x="2259600" y="1711960"/>
                  </a:lnTo>
                  <a:cubicBezTo>
                    <a:pt x="2295160" y="1710690"/>
                    <a:pt x="2324370" y="1710690"/>
                    <a:pt x="2349770" y="1711960"/>
                  </a:cubicBezTo>
                  <a:cubicBezTo>
                    <a:pt x="2378980" y="1713230"/>
                    <a:pt x="2405650" y="1713230"/>
                    <a:pt x="2433590" y="1710690"/>
                  </a:cubicBezTo>
                  <a:cubicBezTo>
                    <a:pt x="2434860" y="1711960"/>
                    <a:pt x="2436130" y="1714500"/>
                    <a:pt x="2439940" y="1715770"/>
                  </a:cubicBezTo>
                  <a:lnTo>
                    <a:pt x="2442480" y="1715770"/>
                  </a:lnTo>
                  <a:cubicBezTo>
                    <a:pt x="2446290" y="1715770"/>
                    <a:pt x="2448830" y="1714500"/>
                    <a:pt x="2451370" y="1714500"/>
                  </a:cubicBezTo>
                  <a:lnTo>
                    <a:pt x="2451370" y="1719580"/>
                  </a:lnTo>
                  <a:cubicBezTo>
                    <a:pt x="2519950" y="1719580"/>
                    <a:pt x="2541540" y="1711960"/>
                    <a:pt x="2551700" y="1705610"/>
                  </a:cubicBezTo>
                  <a:cubicBezTo>
                    <a:pt x="2606310" y="1706880"/>
                    <a:pt x="2654570" y="1709420"/>
                    <a:pt x="2701560" y="1713230"/>
                  </a:cubicBezTo>
                  <a:lnTo>
                    <a:pt x="2701560" y="1708150"/>
                  </a:lnTo>
                  <a:lnTo>
                    <a:pt x="2719340" y="1708150"/>
                  </a:lnTo>
                  <a:lnTo>
                    <a:pt x="2719340" y="1704340"/>
                  </a:lnTo>
                  <a:lnTo>
                    <a:pt x="2794270" y="1704340"/>
                  </a:lnTo>
                  <a:lnTo>
                    <a:pt x="2841260" y="1706880"/>
                  </a:lnTo>
                  <a:lnTo>
                    <a:pt x="2842530" y="1706880"/>
                  </a:lnTo>
                  <a:cubicBezTo>
                    <a:pt x="2852690" y="1703070"/>
                    <a:pt x="2886980" y="1703070"/>
                    <a:pt x="2918730" y="1703070"/>
                  </a:cubicBezTo>
                  <a:cubicBezTo>
                    <a:pt x="2946670" y="1703070"/>
                    <a:pt x="2972070" y="1703070"/>
                    <a:pt x="2983500" y="1700530"/>
                  </a:cubicBezTo>
                  <a:lnTo>
                    <a:pt x="3047000" y="1700530"/>
                  </a:lnTo>
                  <a:lnTo>
                    <a:pt x="3047000" y="1694180"/>
                  </a:lnTo>
                  <a:lnTo>
                    <a:pt x="3063510" y="1694180"/>
                  </a:lnTo>
                  <a:lnTo>
                    <a:pt x="3063510" y="1687830"/>
                  </a:lnTo>
                  <a:cubicBezTo>
                    <a:pt x="3063510" y="1677670"/>
                    <a:pt x="3063510" y="1666240"/>
                    <a:pt x="3064780" y="1653540"/>
                  </a:cubicBezTo>
                  <a:lnTo>
                    <a:pt x="3064780" y="1640840"/>
                  </a:lnTo>
                  <a:cubicBezTo>
                    <a:pt x="3064780" y="1630680"/>
                    <a:pt x="3064780" y="1623060"/>
                    <a:pt x="3066050" y="1614170"/>
                  </a:cubicBezTo>
                  <a:lnTo>
                    <a:pt x="3067320" y="1597660"/>
                  </a:lnTo>
                  <a:cubicBezTo>
                    <a:pt x="3071130" y="1534160"/>
                    <a:pt x="3069860" y="1520190"/>
                    <a:pt x="3069860" y="1506220"/>
                  </a:cubicBezTo>
                  <a:cubicBezTo>
                    <a:pt x="3068590" y="1492250"/>
                    <a:pt x="3068590" y="1479550"/>
                    <a:pt x="3072400" y="1417320"/>
                  </a:cubicBezTo>
                  <a:lnTo>
                    <a:pt x="3073670" y="1399540"/>
                  </a:lnTo>
                  <a:lnTo>
                    <a:pt x="3062240" y="1412240"/>
                  </a:lnTo>
                  <a:cubicBezTo>
                    <a:pt x="3060970" y="1399540"/>
                    <a:pt x="3063510" y="1371600"/>
                    <a:pt x="3064780" y="1350010"/>
                  </a:cubicBezTo>
                  <a:cubicBezTo>
                    <a:pt x="3067320" y="1316990"/>
                    <a:pt x="3071130" y="1278890"/>
                    <a:pt x="3068590" y="1244600"/>
                  </a:cubicBezTo>
                  <a:lnTo>
                    <a:pt x="3077480" y="1272540"/>
                  </a:lnTo>
                  <a:lnTo>
                    <a:pt x="3076210" y="1225550"/>
                  </a:lnTo>
                  <a:cubicBezTo>
                    <a:pt x="3076210" y="1210310"/>
                    <a:pt x="3074940" y="1193800"/>
                    <a:pt x="3074940" y="1177290"/>
                  </a:cubicBezTo>
                  <a:cubicBezTo>
                    <a:pt x="3077480" y="1164590"/>
                    <a:pt x="3080020" y="1151890"/>
                    <a:pt x="3081290" y="1141730"/>
                  </a:cubicBezTo>
                  <a:lnTo>
                    <a:pt x="3086370" y="1141730"/>
                  </a:lnTo>
                  <a:cubicBezTo>
                    <a:pt x="3090180" y="1089660"/>
                    <a:pt x="3088910" y="1085850"/>
                    <a:pt x="3085100" y="1082040"/>
                  </a:cubicBezTo>
                  <a:cubicBezTo>
                    <a:pt x="3083830" y="1080770"/>
                    <a:pt x="3081290" y="1079500"/>
                    <a:pt x="3080020" y="1079500"/>
                  </a:cubicBezTo>
                  <a:cubicBezTo>
                    <a:pt x="3078750" y="1076960"/>
                    <a:pt x="3077480" y="1070610"/>
                    <a:pt x="3077480" y="1054100"/>
                  </a:cubicBezTo>
                  <a:cubicBezTo>
                    <a:pt x="3078750" y="1054100"/>
                    <a:pt x="3080020" y="1054100"/>
                    <a:pt x="3082560" y="1052830"/>
                  </a:cubicBezTo>
                  <a:cubicBezTo>
                    <a:pt x="3087640" y="1050290"/>
                    <a:pt x="3088910" y="1043940"/>
                    <a:pt x="3088910" y="1017270"/>
                  </a:cubicBezTo>
                  <a:cubicBezTo>
                    <a:pt x="3090180" y="1007110"/>
                    <a:pt x="3088910" y="981710"/>
                    <a:pt x="3086370" y="949960"/>
                  </a:cubicBezTo>
                  <a:cubicBezTo>
                    <a:pt x="3085100" y="929640"/>
                    <a:pt x="3083830" y="906780"/>
                    <a:pt x="3082560" y="883920"/>
                  </a:cubicBezTo>
                  <a:lnTo>
                    <a:pt x="3082560" y="861060"/>
                  </a:lnTo>
                  <a:cubicBezTo>
                    <a:pt x="3087640" y="859168"/>
                    <a:pt x="3088910" y="859168"/>
                    <a:pt x="3087640" y="859168"/>
                  </a:cubicBezTo>
                  <a:lnTo>
                    <a:pt x="3083830" y="859168"/>
                  </a:lnTo>
                  <a:lnTo>
                    <a:pt x="3083830" y="859168"/>
                  </a:lnTo>
                  <a:lnTo>
                    <a:pt x="3074940" y="859168"/>
                  </a:lnTo>
                  <a:lnTo>
                    <a:pt x="3074940" y="859168"/>
                  </a:lnTo>
                  <a:lnTo>
                    <a:pt x="3081290" y="859168"/>
                  </a:lnTo>
                  <a:lnTo>
                    <a:pt x="3077480" y="859168"/>
                  </a:lnTo>
                  <a:lnTo>
                    <a:pt x="3077480" y="859168"/>
                  </a:lnTo>
                  <a:cubicBezTo>
                    <a:pt x="3080020" y="859168"/>
                    <a:pt x="3083830" y="859168"/>
                    <a:pt x="3077480" y="859168"/>
                  </a:cubicBezTo>
                  <a:cubicBezTo>
                    <a:pt x="3077480" y="859168"/>
                    <a:pt x="3077480" y="859168"/>
                    <a:pt x="3078750" y="859168"/>
                  </a:cubicBezTo>
                  <a:lnTo>
                    <a:pt x="3081290" y="859168"/>
                  </a:lnTo>
                  <a:lnTo>
                    <a:pt x="3081290" y="859168"/>
                  </a:lnTo>
                  <a:cubicBezTo>
                    <a:pt x="3080020" y="859168"/>
                    <a:pt x="3080020" y="859168"/>
                    <a:pt x="3078750" y="859168"/>
                  </a:cubicBezTo>
                  <a:cubicBezTo>
                    <a:pt x="3077480" y="859168"/>
                    <a:pt x="3074940" y="859168"/>
                    <a:pt x="3072400" y="859168"/>
                  </a:cubicBezTo>
                  <a:cubicBezTo>
                    <a:pt x="3072400" y="859168"/>
                    <a:pt x="3073670" y="859168"/>
                    <a:pt x="3073670" y="859168"/>
                  </a:cubicBezTo>
                  <a:cubicBezTo>
                    <a:pt x="3073670" y="859168"/>
                    <a:pt x="3073670" y="859168"/>
                    <a:pt x="3074940" y="859168"/>
                  </a:cubicBezTo>
                  <a:lnTo>
                    <a:pt x="3069860" y="859168"/>
                  </a:lnTo>
                  <a:lnTo>
                    <a:pt x="3076210" y="859168"/>
                  </a:lnTo>
                  <a:lnTo>
                    <a:pt x="3077480" y="859168"/>
                  </a:lnTo>
                  <a:lnTo>
                    <a:pt x="3077480" y="859168"/>
                  </a:lnTo>
                  <a:cubicBezTo>
                    <a:pt x="3083830" y="859168"/>
                    <a:pt x="3081290" y="859168"/>
                    <a:pt x="3078750" y="859168"/>
                  </a:cubicBezTo>
                  <a:cubicBezTo>
                    <a:pt x="3077480" y="859168"/>
                    <a:pt x="3074940" y="859168"/>
                    <a:pt x="3078750" y="859168"/>
                  </a:cubicBezTo>
                  <a:lnTo>
                    <a:pt x="3082560" y="859168"/>
                  </a:lnTo>
                  <a:lnTo>
                    <a:pt x="3081290" y="859168"/>
                  </a:lnTo>
                  <a:lnTo>
                    <a:pt x="3087640" y="859168"/>
                  </a:lnTo>
                  <a:cubicBezTo>
                    <a:pt x="3087640" y="859168"/>
                    <a:pt x="3088910" y="859168"/>
                    <a:pt x="3088910" y="859168"/>
                  </a:cubicBezTo>
                  <a:lnTo>
                    <a:pt x="3090180" y="859168"/>
                  </a:lnTo>
                  <a:lnTo>
                    <a:pt x="3088910" y="859168"/>
                  </a:lnTo>
                  <a:lnTo>
                    <a:pt x="3088910" y="859168"/>
                  </a:lnTo>
                  <a:lnTo>
                    <a:pt x="3085100" y="859168"/>
                  </a:lnTo>
                  <a:lnTo>
                    <a:pt x="3077480" y="859168"/>
                  </a:lnTo>
                  <a:cubicBezTo>
                    <a:pt x="3076210" y="859168"/>
                    <a:pt x="3076210" y="859168"/>
                    <a:pt x="3074940" y="859168"/>
                  </a:cubicBezTo>
                  <a:lnTo>
                    <a:pt x="3076210" y="859168"/>
                  </a:lnTo>
                  <a:lnTo>
                    <a:pt x="3077480" y="859168"/>
                  </a:lnTo>
                  <a:cubicBezTo>
                    <a:pt x="3078750" y="859168"/>
                    <a:pt x="3078750" y="859168"/>
                    <a:pt x="3078750" y="859168"/>
                  </a:cubicBezTo>
                  <a:cubicBezTo>
                    <a:pt x="3081290" y="859168"/>
                    <a:pt x="3083830" y="859168"/>
                    <a:pt x="3085100" y="859168"/>
                  </a:cubicBezTo>
                  <a:lnTo>
                    <a:pt x="3086370" y="859168"/>
                  </a:lnTo>
                  <a:lnTo>
                    <a:pt x="3082560" y="859168"/>
                  </a:lnTo>
                  <a:cubicBezTo>
                    <a:pt x="3082560" y="859168"/>
                    <a:pt x="3080020" y="859168"/>
                    <a:pt x="3078750" y="859168"/>
                  </a:cubicBezTo>
                  <a:cubicBezTo>
                    <a:pt x="3078750" y="859168"/>
                    <a:pt x="3076210" y="859168"/>
                    <a:pt x="3072400" y="859168"/>
                  </a:cubicBezTo>
                  <a:lnTo>
                    <a:pt x="3082560" y="859168"/>
                  </a:lnTo>
                  <a:cubicBezTo>
                    <a:pt x="3086370" y="859168"/>
                    <a:pt x="3086370" y="859168"/>
                    <a:pt x="3086370" y="859168"/>
                  </a:cubicBezTo>
                  <a:cubicBezTo>
                    <a:pt x="3086370" y="859168"/>
                    <a:pt x="3086370" y="859168"/>
                    <a:pt x="3090180" y="859168"/>
                  </a:cubicBezTo>
                  <a:lnTo>
                    <a:pt x="3086370" y="859168"/>
                  </a:lnTo>
                  <a:cubicBezTo>
                    <a:pt x="3085100" y="859168"/>
                    <a:pt x="3085100" y="859168"/>
                    <a:pt x="3085100" y="859168"/>
                  </a:cubicBezTo>
                  <a:cubicBezTo>
                    <a:pt x="3085100" y="859168"/>
                    <a:pt x="3085100" y="859168"/>
                    <a:pt x="3082560" y="859168"/>
                  </a:cubicBezTo>
                  <a:cubicBezTo>
                    <a:pt x="3085100" y="859168"/>
                    <a:pt x="3086370" y="859168"/>
                    <a:pt x="3086370" y="859168"/>
                  </a:cubicBezTo>
                  <a:cubicBezTo>
                    <a:pt x="3086370" y="859168"/>
                    <a:pt x="3086370" y="859168"/>
                    <a:pt x="3091450" y="859168"/>
                  </a:cubicBezTo>
                  <a:close/>
                  <a:moveTo>
                    <a:pt x="27940" y="495300"/>
                  </a:moveTo>
                  <a:lnTo>
                    <a:pt x="27940" y="488950"/>
                  </a:lnTo>
                  <a:lnTo>
                    <a:pt x="29210" y="488950"/>
                  </a:lnTo>
                  <a:cubicBezTo>
                    <a:pt x="27940" y="491490"/>
                    <a:pt x="27940" y="492760"/>
                    <a:pt x="27940" y="495300"/>
                  </a:cubicBezTo>
                  <a:close/>
                  <a:moveTo>
                    <a:pt x="38100" y="1102360"/>
                  </a:moveTo>
                  <a:cubicBezTo>
                    <a:pt x="38100" y="1098550"/>
                    <a:pt x="36830" y="1096010"/>
                    <a:pt x="36830" y="1093470"/>
                  </a:cubicBezTo>
                  <a:lnTo>
                    <a:pt x="38100" y="1093470"/>
                  </a:lnTo>
                  <a:lnTo>
                    <a:pt x="38100" y="1102360"/>
                  </a:lnTo>
                  <a:close/>
                  <a:moveTo>
                    <a:pt x="3016520" y="546100"/>
                  </a:moveTo>
                  <a:lnTo>
                    <a:pt x="3017790" y="577850"/>
                  </a:lnTo>
                  <a:lnTo>
                    <a:pt x="3008900" y="563880"/>
                  </a:lnTo>
                  <a:lnTo>
                    <a:pt x="3011440" y="591820"/>
                  </a:lnTo>
                  <a:cubicBezTo>
                    <a:pt x="3016520" y="647700"/>
                    <a:pt x="3015250" y="669290"/>
                    <a:pt x="3013980" y="718820"/>
                  </a:cubicBezTo>
                  <a:lnTo>
                    <a:pt x="3012710" y="741680"/>
                  </a:lnTo>
                  <a:lnTo>
                    <a:pt x="3010170" y="762000"/>
                  </a:lnTo>
                  <a:cubicBezTo>
                    <a:pt x="3007630" y="786130"/>
                    <a:pt x="3007630" y="817880"/>
                    <a:pt x="3008900" y="843280"/>
                  </a:cubicBezTo>
                  <a:lnTo>
                    <a:pt x="3005090" y="843280"/>
                  </a:lnTo>
                  <a:lnTo>
                    <a:pt x="3005090" y="859168"/>
                  </a:lnTo>
                  <a:lnTo>
                    <a:pt x="3008900" y="859168"/>
                  </a:lnTo>
                  <a:lnTo>
                    <a:pt x="3013980" y="859168"/>
                  </a:lnTo>
                  <a:lnTo>
                    <a:pt x="3008900" y="859168"/>
                  </a:lnTo>
                  <a:cubicBezTo>
                    <a:pt x="3008900" y="859168"/>
                    <a:pt x="3008900" y="859168"/>
                    <a:pt x="3010170" y="859168"/>
                  </a:cubicBezTo>
                  <a:lnTo>
                    <a:pt x="3001280" y="859168"/>
                  </a:lnTo>
                  <a:lnTo>
                    <a:pt x="3001280" y="859168"/>
                  </a:lnTo>
                  <a:lnTo>
                    <a:pt x="3006360" y="859168"/>
                  </a:lnTo>
                  <a:cubicBezTo>
                    <a:pt x="3005090" y="859168"/>
                    <a:pt x="3005090" y="859168"/>
                    <a:pt x="3003820" y="859168"/>
                  </a:cubicBezTo>
                  <a:cubicBezTo>
                    <a:pt x="3002550" y="859168"/>
                    <a:pt x="3001280" y="859168"/>
                    <a:pt x="3000010" y="859168"/>
                  </a:cubicBezTo>
                  <a:lnTo>
                    <a:pt x="2998740" y="859168"/>
                  </a:lnTo>
                  <a:cubicBezTo>
                    <a:pt x="2997470" y="859168"/>
                    <a:pt x="2998740" y="859168"/>
                    <a:pt x="3001280" y="859168"/>
                  </a:cubicBezTo>
                  <a:cubicBezTo>
                    <a:pt x="3003820" y="859168"/>
                    <a:pt x="3006360" y="859168"/>
                    <a:pt x="3003820" y="859168"/>
                  </a:cubicBezTo>
                  <a:lnTo>
                    <a:pt x="3003820" y="859168"/>
                  </a:lnTo>
                  <a:cubicBezTo>
                    <a:pt x="3005090" y="859168"/>
                    <a:pt x="3005090" y="859168"/>
                    <a:pt x="3006360" y="859168"/>
                  </a:cubicBezTo>
                  <a:cubicBezTo>
                    <a:pt x="3006360" y="859168"/>
                    <a:pt x="3005090" y="859168"/>
                    <a:pt x="3005090" y="859168"/>
                  </a:cubicBezTo>
                  <a:cubicBezTo>
                    <a:pt x="3003820" y="859168"/>
                    <a:pt x="3001280" y="859168"/>
                    <a:pt x="3006360" y="859168"/>
                  </a:cubicBezTo>
                  <a:lnTo>
                    <a:pt x="2997470" y="859168"/>
                  </a:lnTo>
                  <a:lnTo>
                    <a:pt x="2997470" y="859168"/>
                  </a:lnTo>
                  <a:cubicBezTo>
                    <a:pt x="2997470" y="859168"/>
                    <a:pt x="2998740" y="859168"/>
                    <a:pt x="3005090" y="859168"/>
                  </a:cubicBezTo>
                  <a:cubicBezTo>
                    <a:pt x="3007630" y="859168"/>
                    <a:pt x="3008900" y="859168"/>
                    <a:pt x="3011440" y="859168"/>
                  </a:cubicBezTo>
                  <a:cubicBezTo>
                    <a:pt x="3011440" y="859168"/>
                    <a:pt x="3011440" y="859168"/>
                    <a:pt x="3012710" y="859168"/>
                  </a:cubicBezTo>
                  <a:cubicBezTo>
                    <a:pt x="3013980" y="859168"/>
                    <a:pt x="3012710" y="859168"/>
                    <a:pt x="3012710" y="859168"/>
                  </a:cubicBezTo>
                  <a:cubicBezTo>
                    <a:pt x="3011440" y="859168"/>
                    <a:pt x="3010170" y="859168"/>
                    <a:pt x="3007630" y="859168"/>
                  </a:cubicBezTo>
                  <a:cubicBezTo>
                    <a:pt x="3003820" y="859168"/>
                    <a:pt x="3002550" y="859168"/>
                    <a:pt x="3002550" y="859168"/>
                  </a:cubicBezTo>
                  <a:lnTo>
                    <a:pt x="3003820" y="859168"/>
                  </a:lnTo>
                  <a:cubicBezTo>
                    <a:pt x="3007630" y="859168"/>
                    <a:pt x="3011440" y="859168"/>
                    <a:pt x="3011440" y="859168"/>
                  </a:cubicBezTo>
                  <a:lnTo>
                    <a:pt x="3010170" y="859168"/>
                  </a:lnTo>
                  <a:lnTo>
                    <a:pt x="3010170" y="859168"/>
                  </a:lnTo>
                  <a:cubicBezTo>
                    <a:pt x="3008900" y="859168"/>
                    <a:pt x="3007630" y="859168"/>
                    <a:pt x="3001280" y="859168"/>
                  </a:cubicBezTo>
                  <a:cubicBezTo>
                    <a:pt x="2993660" y="859168"/>
                    <a:pt x="2993660" y="859168"/>
                    <a:pt x="2991120" y="859168"/>
                  </a:cubicBezTo>
                  <a:lnTo>
                    <a:pt x="2989850" y="859168"/>
                  </a:lnTo>
                  <a:lnTo>
                    <a:pt x="2993660" y="859168"/>
                  </a:lnTo>
                  <a:cubicBezTo>
                    <a:pt x="3000010" y="859168"/>
                    <a:pt x="3000010" y="859168"/>
                    <a:pt x="3000010" y="859168"/>
                  </a:cubicBezTo>
                  <a:cubicBezTo>
                    <a:pt x="3000010" y="859168"/>
                    <a:pt x="3002550" y="859168"/>
                    <a:pt x="3008900" y="859168"/>
                  </a:cubicBezTo>
                  <a:lnTo>
                    <a:pt x="3007630" y="859168"/>
                  </a:lnTo>
                  <a:lnTo>
                    <a:pt x="3005090" y="859168"/>
                  </a:lnTo>
                  <a:cubicBezTo>
                    <a:pt x="3001280" y="859168"/>
                    <a:pt x="3003820" y="859168"/>
                    <a:pt x="3007630" y="859168"/>
                  </a:cubicBezTo>
                  <a:cubicBezTo>
                    <a:pt x="3011440" y="859168"/>
                    <a:pt x="3015250" y="859168"/>
                    <a:pt x="3013980" y="859168"/>
                  </a:cubicBezTo>
                  <a:cubicBezTo>
                    <a:pt x="3012710" y="859168"/>
                    <a:pt x="3012710" y="859168"/>
                    <a:pt x="3011440" y="859168"/>
                  </a:cubicBezTo>
                  <a:lnTo>
                    <a:pt x="3007630" y="859168"/>
                  </a:lnTo>
                  <a:lnTo>
                    <a:pt x="3011440" y="859168"/>
                  </a:lnTo>
                  <a:lnTo>
                    <a:pt x="3011440" y="859168"/>
                  </a:lnTo>
                  <a:lnTo>
                    <a:pt x="3008900" y="859168"/>
                  </a:lnTo>
                  <a:lnTo>
                    <a:pt x="3010170" y="859168"/>
                  </a:lnTo>
                  <a:lnTo>
                    <a:pt x="3005090" y="859168"/>
                  </a:lnTo>
                  <a:lnTo>
                    <a:pt x="3010170" y="859168"/>
                  </a:lnTo>
                  <a:cubicBezTo>
                    <a:pt x="3011440" y="859168"/>
                    <a:pt x="3013980" y="859168"/>
                    <a:pt x="3015250" y="859168"/>
                  </a:cubicBezTo>
                  <a:lnTo>
                    <a:pt x="3011440" y="859168"/>
                  </a:lnTo>
                  <a:cubicBezTo>
                    <a:pt x="3002550" y="859168"/>
                    <a:pt x="3003820" y="859168"/>
                    <a:pt x="3005090" y="859168"/>
                  </a:cubicBezTo>
                  <a:cubicBezTo>
                    <a:pt x="3006360" y="859168"/>
                    <a:pt x="3006360" y="859168"/>
                    <a:pt x="3007630" y="859168"/>
                  </a:cubicBezTo>
                  <a:lnTo>
                    <a:pt x="3002550" y="863600"/>
                  </a:lnTo>
                  <a:cubicBezTo>
                    <a:pt x="3001280" y="867410"/>
                    <a:pt x="3001280" y="869950"/>
                    <a:pt x="3000010" y="873760"/>
                  </a:cubicBezTo>
                  <a:lnTo>
                    <a:pt x="3007630" y="873760"/>
                  </a:lnTo>
                  <a:lnTo>
                    <a:pt x="3007630" y="883920"/>
                  </a:lnTo>
                  <a:lnTo>
                    <a:pt x="3002550" y="883920"/>
                  </a:lnTo>
                  <a:cubicBezTo>
                    <a:pt x="3000010" y="896620"/>
                    <a:pt x="2998740" y="918210"/>
                    <a:pt x="2997470" y="946150"/>
                  </a:cubicBezTo>
                  <a:cubicBezTo>
                    <a:pt x="2996200" y="966470"/>
                    <a:pt x="2996200" y="988060"/>
                    <a:pt x="2993660" y="1013460"/>
                  </a:cubicBezTo>
                  <a:lnTo>
                    <a:pt x="3006360" y="1014730"/>
                  </a:lnTo>
                  <a:cubicBezTo>
                    <a:pt x="3007630" y="1012190"/>
                    <a:pt x="3007630" y="1005840"/>
                    <a:pt x="3008900" y="999490"/>
                  </a:cubicBezTo>
                  <a:lnTo>
                    <a:pt x="3012710" y="999490"/>
                  </a:lnTo>
                  <a:cubicBezTo>
                    <a:pt x="3012710" y="1007110"/>
                    <a:pt x="3013980" y="1016000"/>
                    <a:pt x="3015250" y="1024890"/>
                  </a:cubicBezTo>
                  <a:cubicBezTo>
                    <a:pt x="3010170" y="1031240"/>
                    <a:pt x="3010170" y="1049020"/>
                    <a:pt x="3011440" y="1087120"/>
                  </a:cubicBezTo>
                  <a:lnTo>
                    <a:pt x="3011440" y="1097280"/>
                  </a:lnTo>
                  <a:lnTo>
                    <a:pt x="3002550" y="1094740"/>
                  </a:lnTo>
                  <a:lnTo>
                    <a:pt x="3002550" y="1104900"/>
                  </a:lnTo>
                  <a:cubicBezTo>
                    <a:pt x="3003820" y="1135380"/>
                    <a:pt x="3006360" y="1144270"/>
                    <a:pt x="3008900" y="1155700"/>
                  </a:cubicBezTo>
                  <a:cubicBezTo>
                    <a:pt x="3010170" y="1160780"/>
                    <a:pt x="3011440" y="1167130"/>
                    <a:pt x="3012710" y="1176020"/>
                  </a:cubicBezTo>
                  <a:cubicBezTo>
                    <a:pt x="3011440" y="1223010"/>
                    <a:pt x="3006360" y="1235710"/>
                    <a:pt x="3001280" y="1245870"/>
                  </a:cubicBezTo>
                  <a:lnTo>
                    <a:pt x="3000010" y="1248410"/>
                  </a:lnTo>
                  <a:lnTo>
                    <a:pt x="3000010" y="1250950"/>
                  </a:lnTo>
                  <a:cubicBezTo>
                    <a:pt x="3000010" y="1280160"/>
                    <a:pt x="3000010" y="1283970"/>
                    <a:pt x="3006360" y="1285240"/>
                  </a:cubicBezTo>
                  <a:cubicBezTo>
                    <a:pt x="3008900" y="1285240"/>
                    <a:pt x="3010170" y="1285240"/>
                    <a:pt x="3011440" y="1283970"/>
                  </a:cubicBezTo>
                  <a:lnTo>
                    <a:pt x="3011440" y="1291590"/>
                  </a:lnTo>
                  <a:cubicBezTo>
                    <a:pt x="3008900" y="1357630"/>
                    <a:pt x="3011440" y="1405890"/>
                    <a:pt x="3015250" y="1479550"/>
                  </a:cubicBezTo>
                  <a:lnTo>
                    <a:pt x="3016520" y="1492250"/>
                  </a:lnTo>
                  <a:cubicBezTo>
                    <a:pt x="3010170" y="1492250"/>
                    <a:pt x="3010170" y="1498600"/>
                    <a:pt x="3008900" y="1501140"/>
                  </a:cubicBezTo>
                  <a:lnTo>
                    <a:pt x="3008900" y="1502410"/>
                  </a:lnTo>
                  <a:lnTo>
                    <a:pt x="3012710" y="1527810"/>
                  </a:lnTo>
                  <a:lnTo>
                    <a:pt x="3010170" y="1524000"/>
                  </a:lnTo>
                  <a:lnTo>
                    <a:pt x="3011440" y="1551940"/>
                  </a:lnTo>
                  <a:cubicBezTo>
                    <a:pt x="3012710" y="1568450"/>
                    <a:pt x="3013980" y="1572260"/>
                    <a:pt x="3016520" y="1576070"/>
                  </a:cubicBezTo>
                  <a:cubicBezTo>
                    <a:pt x="3017790" y="1578610"/>
                    <a:pt x="3020330" y="1581150"/>
                    <a:pt x="3021600" y="1611630"/>
                  </a:cubicBezTo>
                  <a:lnTo>
                    <a:pt x="3021600" y="1614170"/>
                  </a:lnTo>
                  <a:cubicBezTo>
                    <a:pt x="3024140" y="1620520"/>
                    <a:pt x="3022870" y="1635760"/>
                    <a:pt x="3021600" y="1645920"/>
                  </a:cubicBezTo>
                  <a:lnTo>
                    <a:pt x="3007630" y="1644650"/>
                  </a:lnTo>
                  <a:lnTo>
                    <a:pt x="2982230" y="1642110"/>
                  </a:lnTo>
                  <a:cubicBezTo>
                    <a:pt x="2961910" y="1640840"/>
                    <a:pt x="2942860" y="1642110"/>
                    <a:pt x="2927620" y="1643380"/>
                  </a:cubicBezTo>
                  <a:lnTo>
                    <a:pt x="2927620" y="1639570"/>
                  </a:lnTo>
                  <a:lnTo>
                    <a:pt x="2922540" y="1637030"/>
                  </a:lnTo>
                  <a:lnTo>
                    <a:pt x="2875550" y="1640840"/>
                  </a:lnTo>
                  <a:cubicBezTo>
                    <a:pt x="2831100" y="1643380"/>
                    <a:pt x="2823480" y="1644650"/>
                    <a:pt x="2777760" y="1649730"/>
                  </a:cubicBezTo>
                  <a:cubicBezTo>
                    <a:pt x="2751090" y="1647190"/>
                    <a:pt x="2724420" y="1645920"/>
                    <a:pt x="2697750" y="1645920"/>
                  </a:cubicBezTo>
                  <a:lnTo>
                    <a:pt x="2683780" y="1645920"/>
                  </a:lnTo>
                  <a:cubicBezTo>
                    <a:pt x="2673620" y="1644650"/>
                    <a:pt x="2660920" y="1643380"/>
                    <a:pt x="2644410" y="1643380"/>
                  </a:cubicBezTo>
                  <a:lnTo>
                    <a:pt x="2644410" y="1645920"/>
                  </a:lnTo>
                  <a:lnTo>
                    <a:pt x="2641870" y="1645920"/>
                  </a:lnTo>
                  <a:cubicBezTo>
                    <a:pt x="2640600" y="1644650"/>
                    <a:pt x="2639330" y="1644650"/>
                    <a:pt x="2638060" y="1643380"/>
                  </a:cubicBezTo>
                  <a:lnTo>
                    <a:pt x="2635520" y="1643380"/>
                  </a:lnTo>
                  <a:cubicBezTo>
                    <a:pt x="2624090" y="1645920"/>
                    <a:pt x="2611390" y="1647190"/>
                    <a:pt x="2596150" y="1648460"/>
                  </a:cubicBezTo>
                  <a:lnTo>
                    <a:pt x="2578370" y="1640840"/>
                  </a:lnTo>
                  <a:lnTo>
                    <a:pt x="2572020" y="1645920"/>
                  </a:lnTo>
                  <a:lnTo>
                    <a:pt x="2456450" y="1640840"/>
                  </a:lnTo>
                  <a:cubicBezTo>
                    <a:pt x="2438670" y="1643380"/>
                    <a:pt x="2420890" y="1644650"/>
                    <a:pt x="2404380" y="1647190"/>
                  </a:cubicBezTo>
                  <a:cubicBezTo>
                    <a:pt x="2378980" y="1647190"/>
                    <a:pt x="2354850" y="1645920"/>
                    <a:pt x="2329450" y="1645920"/>
                  </a:cubicBezTo>
                  <a:lnTo>
                    <a:pt x="2329450" y="1640840"/>
                  </a:lnTo>
                  <a:lnTo>
                    <a:pt x="2278650" y="1644650"/>
                  </a:lnTo>
                  <a:cubicBezTo>
                    <a:pt x="2269760" y="1644650"/>
                    <a:pt x="2262140" y="1644650"/>
                    <a:pt x="2251980" y="1643380"/>
                  </a:cubicBezTo>
                  <a:lnTo>
                    <a:pt x="2251980" y="1642110"/>
                  </a:lnTo>
                  <a:cubicBezTo>
                    <a:pt x="2225128" y="1638300"/>
                    <a:pt x="2197087" y="1637030"/>
                    <a:pt x="2164038" y="1637030"/>
                  </a:cubicBezTo>
                  <a:lnTo>
                    <a:pt x="2141004" y="1637030"/>
                  </a:lnTo>
                  <a:lnTo>
                    <a:pt x="2150018" y="1642110"/>
                  </a:lnTo>
                  <a:cubicBezTo>
                    <a:pt x="2144009" y="1642110"/>
                    <a:pt x="2140003" y="1640840"/>
                    <a:pt x="2134995" y="1640840"/>
                  </a:cubicBezTo>
                  <a:cubicBezTo>
                    <a:pt x="2131991" y="1640840"/>
                    <a:pt x="2128987" y="1639570"/>
                    <a:pt x="2125982" y="1639570"/>
                  </a:cubicBezTo>
                  <a:lnTo>
                    <a:pt x="2123979" y="1639570"/>
                  </a:lnTo>
                  <a:cubicBezTo>
                    <a:pt x="2120975" y="1640840"/>
                    <a:pt x="2116969" y="1642110"/>
                    <a:pt x="2114966" y="1644650"/>
                  </a:cubicBezTo>
                  <a:lnTo>
                    <a:pt x="2114966" y="1643380"/>
                  </a:lnTo>
                  <a:cubicBezTo>
                    <a:pt x="2091932" y="1639570"/>
                    <a:pt x="2075909" y="1640840"/>
                    <a:pt x="2062890" y="1644650"/>
                  </a:cubicBezTo>
                  <a:lnTo>
                    <a:pt x="2060887" y="1644650"/>
                  </a:lnTo>
                  <a:cubicBezTo>
                    <a:pt x="2012816" y="1644650"/>
                    <a:pt x="1958737" y="1644650"/>
                    <a:pt x="1946719" y="1637030"/>
                  </a:cubicBezTo>
                  <a:lnTo>
                    <a:pt x="1944716" y="1637030"/>
                  </a:lnTo>
                  <a:cubicBezTo>
                    <a:pt x="1927691" y="1637030"/>
                    <a:pt x="1922684" y="1637030"/>
                    <a:pt x="1921682" y="1643380"/>
                  </a:cubicBezTo>
                  <a:lnTo>
                    <a:pt x="1913670" y="1643380"/>
                  </a:lnTo>
                  <a:lnTo>
                    <a:pt x="1900651" y="1639570"/>
                  </a:lnTo>
                  <a:lnTo>
                    <a:pt x="1888634" y="1644650"/>
                  </a:lnTo>
                  <a:cubicBezTo>
                    <a:pt x="1882625" y="1644650"/>
                    <a:pt x="1876616" y="1644650"/>
                    <a:pt x="1872610" y="1643380"/>
                  </a:cubicBezTo>
                  <a:lnTo>
                    <a:pt x="1872610" y="1634490"/>
                  </a:lnTo>
                  <a:cubicBezTo>
                    <a:pt x="1847573" y="1631950"/>
                    <a:pt x="1810519" y="1633220"/>
                    <a:pt x="1783479" y="1634490"/>
                  </a:cubicBezTo>
                  <a:cubicBezTo>
                    <a:pt x="1771462" y="1634490"/>
                    <a:pt x="1760445" y="1635760"/>
                    <a:pt x="1754437" y="1635760"/>
                  </a:cubicBezTo>
                  <a:lnTo>
                    <a:pt x="1754437" y="1638300"/>
                  </a:lnTo>
                  <a:lnTo>
                    <a:pt x="1672316" y="1638300"/>
                  </a:lnTo>
                  <a:lnTo>
                    <a:pt x="1672316" y="1635760"/>
                  </a:lnTo>
                  <a:cubicBezTo>
                    <a:pt x="1669312" y="1637030"/>
                    <a:pt x="1666307" y="1637030"/>
                    <a:pt x="1664304" y="1638300"/>
                  </a:cubicBezTo>
                  <a:lnTo>
                    <a:pt x="1637264" y="1638300"/>
                  </a:lnTo>
                  <a:cubicBezTo>
                    <a:pt x="1566160" y="1638300"/>
                    <a:pt x="1492051" y="1638300"/>
                    <a:pt x="1426956" y="1642110"/>
                  </a:cubicBezTo>
                  <a:lnTo>
                    <a:pt x="1422950" y="1642110"/>
                  </a:lnTo>
                  <a:cubicBezTo>
                    <a:pt x="1415939" y="1642110"/>
                    <a:pt x="1409931" y="1643380"/>
                    <a:pt x="1402920" y="1643380"/>
                  </a:cubicBezTo>
                  <a:lnTo>
                    <a:pt x="1368870" y="1645920"/>
                  </a:lnTo>
                  <a:lnTo>
                    <a:pt x="1375880" y="1648460"/>
                  </a:lnTo>
                  <a:lnTo>
                    <a:pt x="1360858" y="1648460"/>
                  </a:lnTo>
                  <a:cubicBezTo>
                    <a:pt x="1355851" y="1644650"/>
                    <a:pt x="1346838" y="1642110"/>
                    <a:pt x="1340829" y="1639570"/>
                  </a:cubicBezTo>
                  <a:lnTo>
                    <a:pt x="1339828" y="1645920"/>
                  </a:lnTo>
                  <a:lnTo>
                    <a:pt x="1338826" y="1640840"/>
                  </a:lnTo>
                  <a:cubicBezTo>
                    <a:pt x="1335822" y="1642110"/>
                    <a:pt x="1316794" y="1640840"/>
                    <a:pt x="1300770" y="1640840"/>
                  </a:cubicBezTo>
                  <a:lnTo>
                    <a:pt x="1254702" y="1640840"/>
                  </a:lnTo>
                  <a:lnTo>
                    <a:pt x="1254702" y="1644650"/>
                  </a:lnTo>
                  <a:cubicBezTo>
                    <a:pt x="1250697" y="1644650"/>
                    <a:pt x="1247692" y="1644650"/>
                    <a:pt x="1243686" y="1645920"/>
                  </a:cubicBezTo>
                  <a:lnTo>
                    <a:pt x="1242685" y="1645920"/>
                  </a:lnTo>
                  <a:cubicBezTo>
                    <a:pt x="1231669" y="1647190"/>
                    <a:pt x="1219651" y="1648460"/>
                    <a:pt x="1205630" y="1649730"/>
                  </a:cubicBezTo>
                  <a:cubicBezTo>
                    <a:pt x="1206632" y="1648460"/>
                    <a:pt x="1206632" y="1647190"/>
                    <a:pt x="1207633" y="1645920"/>
                  </a:cubicBezTo>
                  <a:cubicBezTo>
                    <a:pt x="1208635" y="1639570"/>
                    <a:pt x="1202626" y="1635760"/>
                    <a:pt x="1199622" y="1634490"/>
                  </a:cubicBezTo>
                  <a:lnTo>
                    <a:pt x="1197619" y="1634490"/>
                  </a:lnTo>
                  <a:cubicBezTo>
                    <a:pt x="1170579" y="1633220"/>
                    <a:pt x="1165572" y="1634490"/>
                    <a:pt x="1161566" y="1638300"/>
                  </a:cubicBezTo>
                  <a:cubicBezTo>
                    <a:pt x="1160564" y="1639570"/>
                    <a:pt x="1157560" y="1640840"/>
                    <a:pt x="1135527" y="1639570"/>
                  </a:cubicBezTo>
                  <a:lnTo>
                    <a:pt x="1133525" y="1639570"/>
                  </a:lnTo>
                  <a:cubicBezTo>
                    <a:pt x="1130520" y="1640840"/>
                    <a:pt x="1128517" y="1642110"/>
                    <a:pt x="1127516" y="1643380"/>
                  </a:cubicBezTo>
                  <a:cubicBezTo>
                    <a:pt x="1101478" y="1644650"/>
                    <a:pt x="1092464" y="1645920"/>
                    <a:pt x="1085454" y="1647190"/>
                  </a:cubicBezTo>
                  <a:lnTo>
                    <a:pt x="1060417" y="1644650"/>
                  </a:lnTo>
                  <a:cubicBezTo>
                    <a:pt x="1051404" y="1643380"/>
                    <a:pt x="1046397" y="1643380"/>
                    <a:pt x="1043392" y="1642110"/>
                  </a:cubicBezTo>
                  <a:lnTo>
                    <a:pt x="1043392" y="1633220"/>
                  </a:lnTo>
                  <a:lnTo>
                    <a:pt x="924217" y="1630680"/>
                  </a:lnTo>
                  <a:lnTo>
                    <a:pt x="927222" y="1635760"/>
                  </a:lnTo>
                  <a:cubicBezTo>
                    <a:pt x="919210" y="1637030"/>
                    <a:pt x="903186" y="1639570"/>
                    <a:pt x="892170" y="1639570"/>
                  </a:cubicBezTo>
                  <a:cubicBezTo>
                    <a:pt x="887163" y="1639570"/>
                    <a:pt x="882155" y="1640840"/>
                    <a:pt x="878149" y="1640840"/>
                  </a:cubicBezTo>
                  <a:lnTo>
                    <a:pt x="840740" y="1640840"/>
                  </a:lnTo>
                  <a:lnTo>
                    <a:pt x="840740" y="1637030"/>
                  </a:lnTo>
                  <a:lnTo>
                    <a:pt x="836930" y="1638300"/>
                  </a:lnTo>
                  <a:cubicBezTo>
                    <a:pt x="830580" y="1639570"/>
                    <a:pt x="805180" y="1640840"/>
                    <a:pt x="778510" y="1642110"/>
                  </a:cubicBezTo>
                  <a:lnTo>
                    <a:pt x="778510" y="1637030"/>
                  </a:lnTo>
                  <a:cubicBezTo>
                    <a:pt x="754380" y="1635760"/>
                    <a:pt x="734060" y="1637030"/>
                    <a:pt x="713740" y="1639570"/>
                  </a:cubicBezTo>
                  <a:cubicBezTo>
                    <a:pt x="687070" y="1642110"/>
                    <a:pt x="660400" y="1644650"/>
                    <a:pt x="623570" y="1639570"/>
                  </a:cubicBezTo>
                  <a:cubicBezTo>
                    <a:pt x="614680" y="1639570"/>
                    <a:pt x="601980" y="1637030"/>
                    <a:pt x="589280" y="1635760"/>
                  </a:cubicBezTo>
                  <a:cubicBezTo>
                    <a:pt x="561340" y="1631950"/>
                    <a:pt x="551180" y="1630680"/>
                    <a:pt x="546100" y="1635760"/>
                  </a:cubicBezTo>
                  <a:lnTo>
                    <a:pt x="544830" y="1637030"/>
                  </a:lnTo>
                  <a:cubicBezTo>
                    <a:pt x="537210" y="1637030"/>
                    <a:pt x="529590" y="1637030"/>
                    <a:pt x="520700" y="1638300"/>
                  </a:cubicBezTo>
                  <a:cubicBezTo>
                    <a:pt x="497840" y="1639570"/>
                    <a:pt x="474980" y="1640840"/>
                    <a:pt x="448310" y="1637030"/>
                  </a:cubicBezTo>
                  <a:lnTo>
                    <a:pt x="445770" y="1637030"/>
                  </a:lnTo>
                  <a:cubicBezTo>
                    <a:pt x="444500" y="1637030"/>
                    <a:pt x="443230" y="1637030"/>
                    <a:pt x="443230" y="1638300"/>
                  </a:cubicBezTo>
                  <a:lnTo>
                    <a:pt x="429260" y="1635760"/>
                  </a:lnTo>
                  <a:cubicBezTo>
                    <a:pt x="416560" y="1633220"/>
                    <a:pt x="393700" y="1634490"/>
                    <a:pt x="373380" y="1635760"/>
                  </a:cubicBezTo>
                  <a:cubicBezTo>
                    <a:pt x="363220" y="1635760"/>
                    <a:pt x="351790" y="1637030"/>
                    <a:pt x="346710" y="1637030"/>
                  </a:cubicBezTo>
                  <a:lnTo>
                    <a:pt x="345440" y="1631950"/>
                  </a:lnTo>
                  <a:cubicBezTo>
                    <a:pt x="323850" y="1638300"/>
                    <a:pt x="297180" y="1638300"/>
                    <a:pt x="266700" y="1637030"/>
                  </a:cubicBezTo>
                  <a:cubicBezTo>
                    <a:pt x="242570" y="1635760"/>
                    <a:pt x="214630" y="1635760"/>
                    <a:pt x="185420" y="1638300"/>
                  </a:cubicBezTo>
                  <a:lnTo>
                    <a:pt x="189230" y="1633220"/>
                  </a:lnTo>
                  <a:lnTo>
                    <a:pt x="166370" y="1635760"/>
                  </a:lnTo>
                  <a:cubicBezTo>
                    <a:pt x="163830" y="1635760"/>
                    <a:pt x="161290" y="1635760"/>
                    <a:pt x="157480" y="1637030"/>
                  </a:cubicBezTo>
                  <a:lnTo>
                    <a:pt x="156210" y="1630680"/>
                  </a:lnTo>
                  <a:cubicBezTo>
                    <a:pt x="139700" y="1631950"/>
                    <a:pt x="123190" y="1633220"/>
                    <a:pt x="101600" y="1631950"/>
                  </a:cubicBezTo>
                  <a:lnTo>
                    <a:pt x="97790" y="1631950"/>
                  </a:lnTo>
                  <a:lnTo>
                    <a:pt x="87630" y="1630680"/>
                  </a:lnTo>
                  <a:lnTo>
                    <a:pt x="87630" y="1610360"/>
                  </a:lnTo>
                  <a:lnTo>
                    <a:pt x="74930" y="1610360"/>
                  </a:lnTo>
                  <a:lnTo>
                    <a:pt x="74930" y="1604010"/>
                  </a:lnTo>
                  <a:cubicBezTo>
                    <a:pt x="76200" y="1590040"/>
                    <a:pt x="77470" y="1581150"/>
                    <a:pt x="80010" y="1570990"/>
                  </a:cubicBezTo>
                  <a:lnTo>
                    <a:pt x="80010" y="1568450"/>
                  </a:lnTo>
                  <a:cubicBezTo>
                    <a:pt x="85090" y="1544320"/>
                    <a:pt x="88900" y="1517650"/>
                    <a:pt x="87630" y="1447800"/>
                  </a:cubicBezTo>
                  <a:lnTo>
                    <a:pt x="83820" y="1447800"/>
                  </a:lnTo>
                  <a:cubicBezTo>
                    <a:pt x="85090" y="1426210"/>
                    <a:pt x="86360" y="1408430"/>
                    <a:pt x="88900" y="1398270"/>
                  </a:cubicBezTo>
                  <a:cubicBezTo>
                    <a:pt x="88900" y="1350010"/>
                    <a:pt x="87630" y="1347470"/>
                    <a:pt x="81280" y="1347470"/>
                  </a:cubicBezTo>
                  <a:cubicBezTo>
                    <a:pt x="81280" y="1334770"/>
                    <a:pt x="80010" y="1324610"/>
                    <a:pt x="77470" y="1311910"/>
                  </a:cubicBezTo>
                  <a:cubicBezTo>
                    <a:pt x="76200" y="1301750"/>
                    <a:pt x="73660" y="1290320"/>
                    <a:pt x="73660" y="1276350"/>
                  </a:cubicBezTo>
                  <a:lnTo>
                    <a:pt x="78740" y="1276350"/>
                  </a:lnTo>
                  <a:lnTo>
                    <a:pt x="78740" y="1270000"/>
                  </a:lnTo>
                  <a:cubicBezTo>
                    <a:pt x="81280" y="1206500"/>
                    <a:pt x="77470" y="1198880"/>
                    <a:pt x="73660" y="1191260"/>
                  </a:cubicBezTo>
                  <a:cubicBezTo>
                    <a:pt x="72390" y="1188720"/>
                    <a:pt x="71120" y="1184910"/>
                    <a:pt x="69850" y="1174750"/>
                  </a:cubicBezTo>
                  <a:lnTo>
                    <a:pt x="78740" y="1173480"/>
                  </a:lnTo>
                  <a:lnTo>
                    <a:pt x="77470" y="1141730"/>
                  </a:lnTo>
                  <a:lnTo>
                    <a:pt x="86360" y="1155700"/>
                  </a:lnTo>
                  <a:lnTo>
                    <a:pt x="83820" y="1127760"/>
                  </a:lnTo>
                  <a:cubicBezTo>
                    <a:pt x="78740" y="1071880"/>
                    <a:pt x="80010" y="1050290"/>
                    <a:pt x="81280" y="1000760"/>
                  </a:cubicBezTo>
                  <a:lnTo>
                    <a:pt x="82550" y="977900"/>
                  </a:lnTo>
                  <a:lnTo>
                    <a:pt x="85090" y="957580"/>
                  </a:lnTo>
                  <a:cubicBezTo>
                    <a:pt x="87630" y="933450"/>
                    <a:pt x="87630" y="902970"/>
                    <a:pt x="86360" y="877570"/>
                  </a:cubicBezTo>
                  <a:lnTo>
                    <a:pt x="88900" y="877570"/>
                  </a:lnTo>
                  <a:cubicBezTo>
                    <a:pt x="87630" y="871220"/>
                    <a:pt x="87630" y="866140"/>
                    <a:pt x="87630" y="861060"/>
                  </a:cubicBezTo>
                  <a:lnTo>
                    <a:pt x="87630" y="859168"/>
                  </a:lnTo>
                  <a:lnTo>
                    <a:pt x="83820" y="859168"/>
                  </a:lnTo>
                  <a:lnTo>
                    <a:pt x="78740" y="859168"/>
                  </a:lnTo>
                  <a:lnTo>
                    <a:pt x="83820" y="859168"/>
                  </a:lnTo>
                  <a:cubicBezTo>
                    <a:pt x="83820" y="859168"/>
                    <a:pt x="83820" y="859168"/>
                    <a:pt x="82550" y="859168"/>
                  </a:cubicBezTo>
                  <a:lnTo>
                    <a:pt x="91440" y="859168"/>
                  </a:lnTo>
                  <a:lnTo>
                    <a:pt x="91440" y="859168"/>
                  </a:lnTo>
                  <a:lnTo>
                    <a:pt x="86360" y="859168"/>
                  </a:lnTo>
                  <a:cubicBezTo>
                    <a:pt x="87630" y="859168"/>
                    <a:pt x="87630" y="859168"/>
                    <a:pt x="88900" y="859168"/>
                  </a:cubicBezTo>
                  <a:cubicBezTo>
                    <a:pt x="90170" y="859168"/>
                    <a:pt x="91440" y="859168"/>
                    <a:pt x="92710" y="859168"/>
                  </a:cubicBezTo>
                  <a:lnTo>
                    <a:pt x="93980" y="859168"/>
                  </a:lnTo>
                  <a:cubicBezTo>
                    <a:pt x="95250" y="859168"/>
                    <a:pt x="92710" y="859168"/>
                    <a:pt x="91440" y="859168"/>
                  </a:cubicBezTo>
                  <a:cubicBezTo>
                    <a:pt x="88900" y="859168"/>
                    <a:pt x="86360" y="859168"/>
                    <a:pt x="88900" y="859168"/>
                  </a:cubicBezTo>
                  <a:lnTo>
                    <a:pt x="88900" y="859168"/>
                  </a:lnTo>
                  <a:cubicBezTo>
                    <a:pt x="87630" y="859168"/>
                    <a:pt x="87630" y="859168"/>
                    <a:pt x="86360" y="859168"/>
                  </a:cubicBezTo>
                  <a:cubicBezTo>
                    <a:pt x="86360" y="859168"/>
                    <a:pt x="87630" y="859168"/>
                    <a:pt x="87630" y="859168"/>
                  </a:cubicBezTo>
                  <a:cubicBezTo>
                    <a:pt x="88900" y="859168"/>
                    <a:pt x="91440" y="859168"/>
                    <a:pt x="86360" y="859168"/>
                  </a:cubicBezTo>
                  <a:lnTo>
                    <a:pt x="95250" y="859168"/>
                  </a:lnTo>
                  <a:lnTo>
                    <a:pt x="95250" y="859168"/>
                  </a:lnTo>
                  <a:cubicBezTo>
                    <a:pt x="95250" y="859168"/>
                    <a:pt x="93980" y="859168"/>
                    <a:pt x="87630" y="859168"/>
                  </a:cubicBezTo>
                  <a:cubicBezTo>
                    <a:pt x="85090" y="859168"/>
                    <a:pt x="83820" y="859168"/>
                    <a:pt x="81280" y="859168"/>
                  </a:cubicBezTo>
                  <a:cubicBezTo>
                    <a:pt x="81280" y="859168"/>
                    <a:pt x="81280" y="859168"/>
                    <a:pt x="80010" y="859168"/>
                  </a:cubicBezTo>
                  <a:cubicBezTo>
                    <a:pt x="78740" y="859168"/>
                    <a:pt x="80010" y="859168"/>
                    <a:pt x="80010" y="859168"/>
                  </a:cubicBezTo>
                  <a:cubicBezTo>
                    <a:pt x="81280" y="859168"/>
                    <a:pt x="82550" y="859168"/>
                    <a:pt x="85090" y="859168"/>
                  </a:cubicBezTo>
                  <a:cubicBezTo>
                    <a:pt x="88900" y="859168"/>
                    <a:pt x="90170" y="859168"/>
                    <a:pt x="90170" y="859168"/>
                  </a:cubicBezTo>
                  <a:lnTo>
                    <a:pt x="90170" y="859168"/>
                  </a:lnTo>
                  <a:lnTo>
                    <a:pt x="88900" y="859168"/>
                  </a:lnTo>
                  <a:cubicBezTo>
                    <a:pt x="85090" y="859168"/>
                    <a:pt x="81280" y="859168"/>
                    <a:pt x="81280" y="859168"/>
                  </a:cubicBezTo>
                  <a:lnTo>
                    <a:pt x="82550" y="859168"/>
                  </a:lnTo>
                  <a:lnTo>
                    <a:pt x="82550" y="859168"/>
                  </a:lnTo>
                  <a:cubicBezTo>
                    <a:pt x="83820" y="859168"/>
                    <a:pt x="85090" y="859168"/>
                    <a:pt x="91440" y="859168"/>
                  </a:cubicBezTo>
                  <a:cubicBezTo>
                    <a:pt x="99060" y="859168"/>
                    <a:pt x="99060" y="859168"/>
                    <a:pt x="101600" y="859168"/>
                  </a:cubicBezTo>
                  <a:lnTo>
                    <a:pt x="102870" y="859168"/>
                  </a:lnTo>
                  <a:lnTo>
                    <a:pt x="99060" y="859168"/>
                  </a:lnTo>
                  <a:cubicBezTo>
                    <a:pt x="92710" y="859168"/>
                    <a:pt x="92710" y="859168"/>
                    <a:pt x="92710" y="859168"/>
                  </a:cubicBezTo>
                  <a:cubicBezTo>
                    <a:pt x="92710" y="859168"/>
                    <a:pt x="90170" y="859168"/>
                    <a:pt x="83820" y="859168"/>
                  </a:cubicBezTo>
                  <a:lnTo>
                    <a:pt x="85090" y="859168"/>
                  </a:lnTo>
                  <a:lnTo>
                    <a:pt x="87630" y="859168"/>
                  </a:lnTo>
                  <a:cubicBezTo>
                    <a:pt x="91440" y="859168"/>
                    <a:pt x="88900" y="859168"/>
                    <a:pt x="85090" y="859168"/>
                  </a:cubicBezTo>
                  <a:cubicBezTo>
                    <a:pt x="81280" y="859168"/>
                    <a:pt x="77470" y="859168"/>
                    <a:pt x="78740" y="859168"/>
                  </a:cubicBezTo>
                  <a:cubicBezTo>
                    <a:pt x="80010" y="859168"/>
                    <a:pt x="80010" y="859168"/>
                    <a:pt x="81280" y="859168"/>
                  </a:cubicBezTo>
                  <a:lnTo>
                    <a:pt x="85090" y="859168"/>
                  </a:lnTo>
                  <a:lnTo>
                    <a:pt x="81280" y="859168"/>
                  </a:lnTo>
                  <a:lnTo>
                    <a:pt x="81280" y="859168"/>
                  </a:lnTo>
                  <a:lnTo>
                    <a:pt x="83820" y="859168"/>
                  </a:lnTo>
                  <a:lnTo>
                    <a:pt x="82550" y="859168"/>
                  </a:lnTo>
                  <a:lnTo>
                    <a:pt x="87630" y="859168"/>
                  </a:lnTo>
                  <a:lnTo>
                    <a:pt x="82550" y="859168"/>
                  </a:lnTo>
                  <a:cubicBezTo>
                    <a:pt x="81280" y="859168"/>
                    <a:pt x="78740" y="859168"/>
                    <a:pt x="77470" y="859168"/>
                  </a:cubicBezTo>
                  <a:lnTo>
                    <a:pt x="81280" y="859168"/>
                  </a:lnTo>
                  <a:cubicBezTo>
                    <a:pt x="90170" y="859168"/>
                    <a:pt x="88900" y="859168"/>
                    <a:pt x="87630" y="859168"/>
                  </a:cubicBezTo>
                  <a:cubicBezTo>
                    <a:pt x="86360" y="859168"/>
                    <a:pt x="86360" y="859168"/>
                    <a:pt x="85090" y="859168"/>
                  </a:cubicBezTo>
                  <a:lnTo>
                    <a:pt x="90170" y="853440"/>
                  </a:lnTo>
                  <a:cubicBezTo>
                    <a:pt x="88900" y="852170"/>
                    <a:pt x="88900" y="848360"/>
                    <a:pt x="90170" y="845820"/>
                  </a:cubicBezTo>
                  <a:lnTo>
                    <a:pt x="73660" y="845820"/>
                  </a:lnTo>
                  <a:lnTo>
                    <a:pt x="90170" y="845820"/>
                  </a:lnTo>
                  <a:cubicBezTo>
                    <a:pt x="93980" y="825500"/>
                    <a:pt x="95250" y="802640"/>
                    <a:pt x="96520" y="775970"/>
                  </a:cubicBezTo>
                  <a:cubicBezTo>
                    <a:pt x="97790" y="755650"/>
                    <a:pt x="97790" y="734060"/>
                    <a:pt x="100330" y="708660"/>
                  </a:cubicBezTo>
                  <a:lnTo>
                    <a:pt x="87630" y="707390"/>
                  </a:lnTo>
                  <a:cubicBezTo>
                    <a:pt x="86360" y="711200"/>
                    <a:pt x="86360" y="718820"/>
                    <a:pt x="83820" y="728980"/>
                  </a:cubicBezTo>
                  <a:cubicBezTo>
                    <a:pt x="82550" y="734060"/>
                    <a:pt x="82550" y="741680"/>
                    <a:pt x="81280" y="749300"/>
                  </a:cubicBezTo>
                  <a:cubicBezTo>
                    <a:pt x="81280" y="735330"/>
                    <a:pt x="81280" y="718820"/>
                    <a:pt x="78740" y="697230"/>
                  </a:cubicBezTo>
                  <a:cubicBezTo>
                    <a:pt x="83820" y="690880"/>
                    <a:pt x="83820" y="673100"/>
                    <a:pt x="82550" y="635000"/>
                  </a:cubicBezTo>
                  <a:lnTo>
                    <a:pt x="82550" y="624840"/>
                  </a:lnTo>
                  <a:lnTo>
                    <a:pt x="91440" y="627380"/>
                  </a:lnTo>
                  <a:lnTo>
                    <a:pt x="91440" y="617220"/>
                  </a:lnTo>
                  <a:cubicBezTo>
                    <a:pt x="90170" y="586740"/>
                    <a:pt x="87630" y="576580"/>
                    <a:pt x="85090" y="566420"/>
                  </a:cubicBezTo>
                  <a:cubicBezTo>
                    <a:pt x="83820" y="561340"/>
                    <a:pt x="82550" y="554990"/>
                    <a:pt x="81280" y="546100"/>
                  </a:cubicBezTo>
                  <a:cubicBezTo>
                    <a:pt x="82550" y="499110"/>
                    <a:pt x="87630" y="486410"/>
                    <a:pt x="92710" y="476250"/>
                  </a:cubicBezTo>
                  <a:lnTo>
                    <a:pt x="93980" y="473710"/>
                  </a:lnTo>
                  <a:lnTo>
                    <a:pt x="93980" y="471170"/>
                  </a:lnTo>
                  <a:cubicBezTo>
                    <a:pt x="93980" y="441960"/>
                    <a:pt x="93980" y="438150"/>
                    <a:pt x="87630" y="436880"/>
                  </a:cubicBezTo>
                  <a:cubicBezTo>
                    <a:pt x="85090" y="436880"/>
                    <a:pt x="83820" y="436880"/>
                    <a:pt x="82550" y="438150"/>
                  </a:cubicBezTo>
                  <a:lnTo>
                    <a:pt x="82550" y="430530"/>
                  </a:lnTo>
                  <a:cubicBezTo>
                    <a:pt x="85090" y="364490"/>
                    <a:pt x="82550" y="316230"/>
                    <a:pt x="78740" y="242570"/>
                  </a:cubicBezTo>
                  <a:lnTo>
                    <a:pt x="77470" y="229870"/>
                  </a:lnTo>
                  <a:cubicBezTo>
                    <a:pt x="83820" y="229870"/>
                    <a:pt x="83820" y="223520"/>
                    <a:pt x="85090" y="220980"/>
                  </a:cubicBezTo>
                  <a:lnTo>
                    <a:pt x="85090" y="219710"/>
                  </a:lnTo>
                  <a:lnTo>
                    <a:pt x="81280" y="194310"/>
                  </a:lnTo>
                  <a:lnTo>
                    <a:pt x="83820" y="198120"/>
                  </a:lnTo>
                  <a:lnTo>
                    <a:pt x="82550" y="171450"/>
                  </a:lnTo>
                  <a:cubicBezTo>
                    <a:pt x="81280" y="154940"/>
                    <a:pt x="80010" y="151130"/>
                    <a:pt x="77470" y="147320"/>
                  </a:cubicBezTo>
                  <a:cubicBezTo>
                    <a:pt x="76200" y="144780"/>
                    <a:pt x="73660" y="142240"/>
                    <a:pt x="72390" y="111760"/>
                  </a:cubicBezTo>
                  <a:lnTo>
                    <a:pt x="72390" y="109220"/>
                  </a:lnTo>
                  <a:cubicBezTo>
                    <a:pt x="69850" y="102870"/>
                    <a:pt x="71120" y="87630"/>
                    <a:pt x="72390" y="77470"/>
                  </a:cubicBezTo>
                  <a:lnTo>
                    <a:pt x="83820" y="78740"/>
                  </a:lnTo>
                  <a:lnTo>
                    <a:pt x="109220" y="81280"/>
                  </a:lnTo>
                  <a:cubicBezTo>
                    <a:pt x="129540" y="82550"/>
                    <a:pt x="148590" y="81280"/>
                    <a:pt x="163830" y="80010"/>
                  </a:cubicBezTo>
                  <a:lnTo>
                    <a:pt x="163830" y="83820"/>
                  </a:lnTo>
                  <a:lnTo>
                    <a:pt x="168910" y="86360"/>
                  </a:lnTo>
                  <a:lnTo>
                    <a:pt x="217170" y="82550"/>
                  </a:lnTo>
                  <a:cubicBezTo>
                    <a:pt x="261620" y="80010"/>
                    <a:pt x="269240" y="78740"/>
                    <a:pt x="314960" y="73660"/>
                  </a:cubicBezTo>
                  <a:cubicBezTo>
                    <a:pt x="346710" y="76200"/>
                    <a:pt x="377190" y="78740"/>
                    <a:pt x="408940" y="77470"/>
                  </a:cubicBezTo>
                  <a:cubicBezTo>
                    <a:pt x="419100" y="78740"/>
                    <a:pt x="431800" y="80010"/>
                    <a:pt x="448310" y="80010"/>
                  </a:cubicBezTo>
                  <a:lnTo>
                    <a:pt x="448310" y="77470"/>
                  </a:lnTo>
                  <a:lnTo>
                    <a:pt x="450850" y="77470"/>
                  </a:lnTo>
                  <a:cubicBezTo>
                    <a:pt x="452120" y="78740"/>
                    <a:pt x="453390" y="78740"/>
                    <a:pt x="454660" y="80010"/>
                  </a:cubicBezTo>
                  <a:lnTo>
                    <a:pt x="457200" y="80010"/>
                  </a:lnTo>
                  <a:cubicBezTo>
                    <a:pt x="468630" y="77470"/>
                    <a:pt x="481330" y="76200"/>
                    <a:pt x="496570" y="74930"/>
                  </a:cubicBezTo>
                  <a:lnTo>
                    <a:pt x="514350" y="82550"/>
                  </a:lnTo>
                  <a:lnTo>
                    <a:pt x="519430" y="78740"/>
                  </a:lnTo>
                  <a:lnTo>
                    <a:pt x="635000" y="85090"/>
                  </a:lnTo>
                  <a:cubicBezTo>
                    <a:pt x="652780" y="82550"/>
                    <a:pt x="670560" y="81280"/>
                    <a:pt x="687070" y="78740"/>
                  </a:cubicBezTo>
                  <a:cubicBezTo>
                    <a:pt x="712470" y="78740"/>
                    <a:pt x="736600" y="80010"/>
                    <a:pt x="762000" y="80010"/>
                  </a:cubicBezTo>
                  <a:lnTo>
                    <a:pt x="762000" y="85090"/>
                  </a:lnTo>
                  <a:lnTo>
                    <a:pt x="812800" y="81280"/>
                  </a:lnTo>
                  <a:cubicBezTo>
                    <a:pt x="821690" y="81280"/>
                    <a:pt x="830580" y="81280"/>
                    <a:pt x="840740" y="82550"/>
                  </a:cubicBezTo>
                  <a:lnTo>
                    <a:pt x="840740" y="85090"/>
                  </a:lnTo>
                  <a:cubicBezTo>
                    <a:pt x="869136" y="83820"/>
                    <a:pt x="897177" y="85090"/>
                    <a:pt x="930226" y="85090"/>
                  </a:cubicBezTo>
                  <a:lnTo>
                    <a:pt x="953260" y="85090"/>
                  </a:lnTo>
                  <a:lnTo>
                    <a:pt x="944246" y="80010"/>
                  </a:lnTo>
                  <a:cubicBezTo>
                    <a:pt x="950255" y="80010"/>
                    <a:pt x="954261" y="81280"/>
                    <a:pt x="959268" y="81280"/>
                  </a:cubicBezTo>
                  <a:cubicBezTo>
                    <a:pt x="962273" y="81280"/>
                    <a:pt x="965277" y="82550"/>
                    <a:pt x="968282" y="82550"/>
                  </a:cubicBezTo>
                  <a:lnTo>
                    <a:pt x="970285" y="82550"/>
                  </a:lnTo>
                  <a:cubicBezTo>
                    <a:pt x="973289" y="81280"/>
                    <a:pt x="977295" y="80010"/>
                    <a:pt x="979298" y="77470"/>
                  </a:cubicBezTo>
                  <a:lnTo>
                    <a:pt x="979298" y="78740"/>
                  </a:lnTo>
                  <a:cubicBezTo>
                    <a:pt x="1002332" y="83820"/>
                    <a:pt x="1018355" y="82550"/>
                    <a:pt x="1031374" y="78740"/>
                  </a:cubicBezTo>
                  <a:lnTo>
                    <a:pt x="1033377" y="78740"/>
                  </a:lnTo>
                  <a:cubicBezTo>
                    <a:pt x="1081448" y="78740"/>
                    <a:pt x="1135527" y="78740"/>
                    <a:pt x="1147545" y="86360"/>
                  </a:cubicBezTo>
                  <a:lnTo>
                    <a:pt x="1149548" y="86360"/>
                  </a:lnTo>
                  <a:cubicBezTo>
                    <a:pt x="1167574" y="86360"/>
                    <a:pt x="1171580" y="86360"/>
                    <a:pt x="1172582" y="80010"/>
                  </a:cubicBezTo>
                  <a:lnTo>
                    <a:pt x="1180594" y="80010"/>
                  </a:lnTo>
                  <a:lnTo>
                    <a:pt x="1193613" y="83820"/>
                  </a:lnTo>
                  <a:lnTo>
                    <a:pt x="1205630" y="78740"/>
                  </a:lnTo>
                  <a:cubicBezTo>
                    <a:pt x="1211639" y="78740"/>
                    <a:pt x="1217648" y="78740"/>
                    <a:pt x="1221654" y="80010"/>
                  </a:cubicBezTo>
                  <a:lnTo>
                    <a:pt x="1221654" y="88900"/>
                  </a:lnTo>
                  <a:cubicBezTo>
                    <a:pt x="1246691" y="91440"/>
                    <a:pt x="1283745" y="90170"/>
                    <a:pt x="1310785" y="88900"/>
                  </a:cubicBezTo>
                  <a:cubicBezTo>
                    <a:pt x="1322802" y="88900"/>
                    <a:pt x="1333819" y="87630"/>
                    <a:pt x="1339827" y="87630"/>
                  </a:cubicBezTo>
                  <a:lnTo>
                    <a:pt x="1339827" y="85090"/>
                  </a:lnTo>
                  <a:lnTo>
                    <a:pt x="1421948" y="85090"/>
                  </a:lnTo>
                  <a:lnTo>
                    <a:pt x="1421948" y="87630"/>
                  </a:lnTo>
                  <a:cubicBezTo>
                    <a:pt x="1424952" y="86360"/>
                    <a:pt x="1427957" y="86360"/>
                    <a:pt x="1429960" y="85090"/>
                  </a:cubicBezTo>
                  <a:lnTo>
                    <a:pt x="1457000" y="85090"/>
                  </a:lnTo>
                  <a:cubicBezTo>
                    <a:pt x="1528104" y="85090"/>
                    <a:pt x="1602213" y="85090"/>
                    <a:pt x="1667308" y="81280"/>
                  </a:cubicBezTo>
                  <a:lnTo>
                    <a:pt x="1671314" y="81280"/>
                  </a:lnTo>
                  <a:cubicBezTo>
                    <a:pt x="1678325" y="81280"/>
                    <a:pt x="1684333" y="80010"/>
                    <a:pt x="1691344" y="80010"/>
                  </a:cubicBezTo>
                  <a:lnTo>
                    <a:pt x="1725394" y="77470"/>
                  </a:lnTo>
                  <a:lnTo>
                    <a:pt x="1718383" y="74930"/>
                  </a:lnTo>
                  <a:lnTo>
                    <a:pt x="1733406" y="74930"/>
                  </a:lnTo>
                  <a:cubicBezTo>
                    <a:pt x="1738413" y="78740"/>
                    <a:pt x="1747426" y="81280"/>
                    <a:pt x="1753435" y="83820"/>
                  </a:cubicBezTo>
                  <a:lnTo>
                    <a:pt x="1754437" y="77470"/>
                  </a:lnTo>
                  <a:lnTo>
                    <a:pt x="1755438" y="82550"/>
                  </a:lnTo>
                  <a:cubicBezTo>
                    <a:pt x="1758442" y="81280"/>
                    <a:pt x="1777470" y="82550"/>
                    <a:pt x="1793494" y="82550"/>
                  </a:cubicBezTo>
                  <a:lnTo>
                    <a:pt x="1839562" y="82550"/>
                  </a:lnTo>
                  <a:lnTo>
                    <a:pt x="1839562" y="78740"/>
                  </a:lnTo>
                  <a:cubicBezTo>
                    <a:pt x="1843567" y="78740"/>
                    <a:pt x="1846572" y="78740"/>
                    <a:pt x="1850578" y="77470"/>
                  </a:cubicBezTo>
                  <a:lnTo>
                    <a:pt x="1851579" y="77470"/>
                  </a:lnTo>
                  <a:cubicBezTo>
                    <a:pt x="1862595" y="76200"/>
                    <a:pt x="1874613" y="74930"/>
                    <a:pt x="1888634" y="73660"/>
                  </a:cubicBezTo>
                  <a:cubicBezTo>
                    <a:pt x="1887632" y="74930"/>
                    <a:pt x="1887632" y="76200"/>
                    <a:pt x="1886631" y="77470"/>
                  </a:cubicBezTo>
                  <a:cubicBezTo>
                    <a:pt x="1885629" y="83820"/>
                    <a:pt x="1891638" y="87630"/>
                    <a:pt x="1894642" y="88900"/>
                  </a:cubicBezTo>
                  <a:lnTo>
                    <a:pt x="1896645" y="88900"/>
                  </a:lnTo>
                  <a:cubicBezTo>
                    <a:pt x="1923685" y="90170"/>
                    <a:pt x="1928692" y="88900"/>
                    <a:pt x="1932698" y="85090"/>
                  </a:cubicBezTo>
                  <a:cubicBezTo>
                    <a:pt x="1933700" y="83820"/>
                    <a:pt x="1935703" y="82550"/>
                    <a:pt x="1958736" y="83820"/>
                  </a:cubicBezTo>
                  <a:lnTo>
                    <a:pt x="1960739" y="83820"/>
                  </a:lnTo>
                  <a:cubicBezTo>
                    <a:pt x="1963744" y="82550"/>
                    <a:pt x="1965747" y="81280"/>
                    <a:pt x="1966748" y="80010"/>
                  </a:cubicBezTo>
                  <a:cubicBezTo>
                    <a:pt x="1992787" y="78740"/>
                    <a:pt x="2001800" y="77470"/>
                    <a:pt x="2008810" y="76200"/>
                  </a:cubicBezTo>
                  <a:lnTo>
                    <a:pt x="2033847" y="78740"/>
                  </a:lnTo>
                  <a:cubicBezTo>
                    <a:pt x="2042860" y="80010"/>
                    <a:pt x="2047867" y="80010"/>
                    <a:pt x="2050872" y="81280"/>
                  </a:cubicBezTo>
                  <a:lnTo>
                    <a:pt x="2050872" y="90170"/>
                  </a:lnTo>
                  <a:lnTo>
                    <a:pt x="2170047" y="92710"/>
                  </a:lnTo>
                  <a:lnTo>
                    <a:pt x="2166041" y="91440"/>
                  </a:lnTo>
                  <a:cubicBezTo>
                    <a:pt x="2174053" y="90170"/>
                    <a:pt x="2190076" y="87630"/>
                    <a:pt x="2201092" y="87630"/>
                  </a:cubicBezTo>
                  <a:cubicBezTo>
                    <a:pt x="2225128" y="85090"/>
                    <a:pt x="2235143" y="83820"/>
                    <a:pt x="2239280" y="81280"/>
                  </a:cubicBezTo>
                  <a:lnTo>
                    <a:pt x="2249440" y="81280"/>
                  </a:lnTo>
                  <a:lnTo>
                    <a:pt x="2251980" y="85090"/>
                  </a:lnTo>
                  <a:lnTo>
                    <a:pt x="2251980" y="63500"/>
                  </a:lnTo>
                  <a:lnTo>
                    <a:pt x="2254520" y="63500"/>
                  </a:lnTo>
                  <a:lnTo>
                    <a:pt x="2253250" y="85090"/>
                  </a:lnTo>
                  <a:lnTo>
                    <a:pt x="2257060" y="83820"/>
                  </a:lnTo>
                  <a:cubicBezTo>
                    <a:pt x="2263410" y="82550"/>
                    <a:pt x="2288810" y="81280"/>
                    <a:pt x="2315480" y="80010"/>
                  </a:cubicBezTo>
                  <a:lnTo>
                    <a:pt x="2315480" y="85090"/>
                  </a:lnTo>
                  <a:cubicBezTo>
                    <a:pt x="2339610" y="86360"/>
                    <a:pt x="2359930" y="85090"/>
                    <a:pt x="2380250" y="82550"/>
                  </a:cubicBezTo>
                  <a:cubicBezTo>
                    <a:pt x="2406920" y="80010"/>
                    <a:pt x="2433590" y="77470"/>
                    <a:pt x="2470420" y="82550"/>
                  </a:cubicBezTo>
                  <a:cubicBezTo>
                    <a:pt x="2479310" y="82550"/>
                    <a:pt x="2492010" y="85090"/>
                    <a:pt x="2504710" y="86360"/>
                  </a:cubicBezTo>
                  <a:cubicBezTo>
                    <a:pt x="2532650" y="90170"/>
                    <a:pt x="2542810" y="91440"/>
                    <a:pt x="2547890" y="86360"/>
                  </a:cubicBezTo>
                  <a:lnTo>
                    <a:pt x="2549160" y="85090"/>
                  </a:lnTo>
                  <a:cubicBezTo>
                    <a:pt x="2556780" y="85090"/>
                    <a:pt x="2564400" y="85090"/>
                    <a:pt x="2573290" y="83820"/>
                  </a:cubicBezTo>
                  <a:cubicBezTo>
                    <a:pt x="2596150" y="82550"/>
                    <a:pt x="2619010" y="81280"/>
                    <a:pt x="2645680" y="85090"/>
                  </a:cubicBezTo>
                  <a:lnTo>
                    <a:pt x="2648220" y="85090"/>
                  </a:lnTo>
                  <a:cubicBezTo>
                    <a:pt x="2649490" y="85090"/>
                    <a:pt x="2650760" y="85090"/>
                    <a:pt x="2650760" y="83820"/>
                  </a:cubicBezTo>
                  <a:lnTo>
                    <a:pt x="2664730" y="86360"/>
                  </a:lnTo>
                  <a:cubicBezTo>
                    <a:pt x="2677430" y="88900"/>
                    <a:pt x="2700290" y="87630"/>
                    <a:pt x="2720610" y="86360"/>
                  </a:cubicBezTo>
                  <a:cubicBezTo>
                    <a:pt x="2730770" y="86360"/>
                    <a:pt x="2742200" y="85090"/>
                    <a:pt x="2748550" y="85090"/>
                  </a:cubicBezTo>
                  <a:lnTo>
                    <a:pt x="2749820" y="90170"/>
                  </a:lnTo>
                  <a:cubicBezTo>
                    <a:pt x="2771410" y="83820"/>
                    <a:pt x="2798080" y="83820"/>
                    <a:pt x="2828560" y="85090"/>
                  </a:cubicBezTo>
                  <a:cubicBezTo>
                    <a:pt x="2852690" y="86360"/>
                    <a:pt x="2880630" y="86360"/>
                    <a:pt x="2909840" y="83820"/>
                  </a:cubicBezTo>
                  <a:lnTo>
                    <a:pt x="2906030" y="87630"/>
                  </a:lnTo>
                  <a:lnTo>
                    <a:pt x="2928890" y="85090"/>
                  </a:lnTo>
                  <a:cubicBezTo>
                    <a:pt x="2931430" y="85090"/>
                    <a:pt x="2933970" y="85090"/>
                    <a:pt x="2937780" y="83820"/>
                  </a:cubicBezTo>
                  <a:lnTo>
                    <a:pt x="2939050" y="90170"/>
                  </a:lnTo>
                  <a:cubicBezTo>
                    <a:pt x="2955560" y="88900"/>
                    <a:pt x="2972070" y="87630"/>
                    <a:pt x="2993660" y="88900"/>
                  </a:cubicBezTo>
                  <a:lnTo>
                    <a:pt x="2997470" y="88900"/>
                  </a:lnTo>
                  <a:lnTo>
                    <a:pt x="3007630" y="90170"/>
                  </a:lnTo>
                  <a:lnTo>
                    <a:pt x="3007630" y="109220"/>
                  </a:lnTo>
                  <a:lnTo>
                    <a:pt x="3020330" y="109220"/>
                  </a:lnTo>
                  <a:lnTo>
                    <a:pt x="3020330" y="115570"/>
                  </a:lnTo>
                  <a:cubicBezTo>
                    <a:pt x="3019060" y="129540"/>
                    <a:pt x="3017790" y="138430"/>
                    <a:pt x="3015250" y="148590"/>
                  </a:cubicBezTo>
                  <a:lnTo>
                    <a:pt x="3015250" y="151130"/>
                  </a:lnTo>
                  <a:cubicBezTo>
                    <a:pt x="3010170" y="176530"/>
                    <a:pt x="3006360" y="201930"/>
                    <a:pt x="3007630" y="271780"/>
                  </a:cubicBezTo>
                  <a:lnTo>
                    <a:pt x="3011440" y="271780"/>
                  </a:lnTo>
                  <a:cubicBezTo>
                    <a:pt x="3010170" y="293370"/>
                    <a:pt x="3008900" y="311150"/>
                    <a:pt x="3006360" y="321310"/>
                  </a:cubicBezTo>
                  <a:cubicBezTo>
                    <a:pt x="3006360" y="369570"/>
                    <a:pt x="3007630" y="372110"/>
                    <a:pt x="3013980" y="372110"/>
                  </a:cubicBezTo>
                  <a:cubicBezTo>
                    <a:pt x="3013980" y="384810"/>
                    <a:pt x="3015250" y="394970"/>
                    <a:pt x="3017790" y="407670"/>
                  </a:cubicBezTo>
                  <a:cubicBezTo>
                    <a:pt x="3019060" y="417830"/>
                    <a:pt x="3021600" y="429260"/>
                    <a:pt x="3021600" y="443230"/>
                  </a:cubicBezTo>
                  <a:lnTo>
                    <a:pt x="3016520" y="443230"/>
                  </a:lnTo>
                  <a:lnTo>
                    <a:pt x="3016520" y="449580"/>
                  </a:lnTo>
                  <a:cubicBezTo>
                    <a:pt x="3013980" y="513080"/>
                    <a:pt x="3017790" y="520700"/>
                    <a:pt x="3021600" y="528320"/>
                  </a:cubicBezTo>
                  <a:cubicBezTo>
                    <a:pt x="3022870" y="530860"/>
                    <a:pt x="3024140" y="534670"/>
                    <a:pt x="3025410" y="544830"/>
                  </a:cubicBezTo>
                  <a:lnTo>
                    <a:pt x="3016520" y="546100"/>
                  </a:lnTo>
                  <a:close/>
                  <a:moveTo>
                    <a:pt x="3020330" y="756920"/>
                  </a:moveTo>
                  <a:lnTo>
                    <a:pt x="3017790" y="751840"/>
                  </a:lnTo>
                  <a:lnTo>
                    <a:pt x="3019060" y="745490"/>
                  </a:lnTo>
                  <a:cubicBezTo>
                    <a:pt x="3020330" y="750570"/>
                    <a:pt x="3020330" y="754380"/>
                    <a:pt x="3020330" y="756920"/>
                  </a:cubicBezTo>
                  <a:close/>
                  <a:moveTo>
                    <a:pt x="73660" y="963930"/>
                  </a:moveTo>
                  <a:lnTo>
                    <a:pt x="76200" y="969010"/>
                  </a:lnTo>
                  <a:lnTo>
                    <a:pt x="74930" y="975360"/>
                  </a:lnTo>
                  <a:cubicBezTo>
                    <a:pt x="73660" y="971550"/>
                    <a:pt x="73660" y="967740"/>
                    <a:pt x="73660" y="963930"/>
                  </a:cubicBezTo>
                  <a:close/>
                  <a:moveTo>
                    <a:pt x="3055890" y="628650"/>
                  </a:moveTo>
                  <a:lnTo>
                    <a:pt x="3055890" y="619760"/>
                  </a:lnTo>
                  <a:cubicBezTo>
                    <a:pt x="3055890" y="623570"/>
                    <a:pt x="3057160" y="626110"/>
                    <a:pt x="3057160" y="628650"/>
                  </a:cubicBezTo>
                  <a:lnTo>
                    <a:pt x="3055890" y="628650"/>
                  </a:lnTo>
                  <a:close/>
                  <a:moveTo>
                    <a:pt x="3085100" y="859168"/>
                  </a:moveTo>
                  <a:lnTo>
                    <a:pt x="3081290" y="859168"/>
                  </a:lnTo>
                  <a:cubicBezTo>
                    <a:pt x="3082560" y="859168"/>
                    <a:pt x="3083830" y="859168"/>
                    <a:pt x="3085100" y="859168"/>
                  </a:cubicBezTo>
                  <a:close/>
                </a:path>
              </a:pathLst>
            </a:custGeom>
            <a:solidFill>
              <a:srgbClr val="5F1A1F"/>
            </a:solidFill>
          </p:spPr>
        </p:sp>
      </p:grpSp>
      <p:sp>
        <p:nvSpPr>
          <p:cNvPr id="4" name="AutoShape 4"/>
          <p:cNvSpPr/>
          <p:nvPr/>
        </p:nvSpPr>
        <p:spPr>
          <a:xfrm rot="5399999">
            <a:off x="7002299" y="5055763"/>
            <a:ext cx="56236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5" name="TextBox 5"/>
          <p:cNvSpPr txBox="1"/>
          <p:nvPr/>
        </p:nvSpPr>
        <p:spPr>
          <a:xfrm>
            <a:off x="541175" y="1413930"/>
            <a:ext cx="16714024" cy="285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2799">
                <a:solidFill>
                  <a:srgbClr val="5F1A1F"/>
                </a:solidFill>
                <a:latin typeface="Sergio Trendy"/>
                <a:ea typeface="Sergio Trendy"/>
                <a:cs typeface="Sergio Trendy"/>
                <a:sym typeface="Sergio Trendy"/>
              </a:rPr>
              <a:t>Activity 1:  Complete this timeline with the following dates         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091668" y="2379447"/>
            <a:ext cx="150106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i="1" spc="64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-BC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081003" y="2379447"/>
            <a:ext cx="207267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i="1" spc="64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+ AD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80077" y="4323654"/>
            <a:ext cx="1390851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spc="55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year 1</a:t>
            </a:r>
          </a:p>
        </p:txBody>
      </p:sp>
      <p:sp>
        <p:nvSpPr>
          <p:cNvPr id="9" name="AutoShape 9"/>
          <p:cNvSpPr/>
          <p:nvPr/>
        </p:nvSpPr>
        <p:spPr>
          <a:xfrm>
            <a:off x="1028700" y="5355998"/>
            <a:ext cx="15320720" cy="0"/>
          </a:xfrm>
          <a:prstGeom prst="line">
            <a:avLst/>
          </a:prstGeom>
          <a:ln w="38100" cap="flat">
            <a:solidFill>
              <a:srgbClr val="5F1A1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14176253" y="4222851"/>
            <a:ext cx="198146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i="1" spc="64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1988 AD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85262" y="4214548"/>
            <a:ext cx="1637691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i="1" spc="64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390 BC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434988" y="4110225"/>
            <a:ext cx="1741265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spc="64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1880 AD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183348" y="3851261"/>
            <a:ext cx="1848938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i="1" spc="64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1650 AD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649779" y="3737076"/>
            <a:ext cx="150106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i="1" spc="64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140 BC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43675" y="4038249"/>
            <a:ext cx="150106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i="1" spc="64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54 BC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900427" y="3654537"/>
            <a:ext cx="150106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i="1" spc="64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200 AD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700672" y="6301460"/>
            <a:ext cx="1848938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i="1" spc="48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2022</a:t>
            </a:r>
          </a:p>
          <a:p>
            <a:pPr algn="ctr">
              <a:lnSpc>
                <a:spcPts val="2879"/>
              </a:lnSpc>
            </a:pPr>
            <a:r>
              <a:rPr lang="en-US" sz="2400" i="1" spc="48">
                <a:solidFill>
                  <a:srgbClr val="1D1B1E"/>
                </a:solidFill>
                <a:latin typeface="Roca Two Black Italics"/>
                <a:ea typeface="Roca Two Black Italics"/>
                <a:cs typeface="Roca Two Black Italics"/>
                <a:sym typeface="Roca Two Black Italics"/>
              </a:rPr>
              <a:t>Now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11046" y="5521662"/>
            <a:ext cx="1098404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spc="48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500 BC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77798" y="756387"/>
            <a:ext cx="16714024" cy="481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4800">
                <a:solidFill>
                  <a:srgbClr val="5F1A1F"/>
                </a:solidFill>
                <a:latin typeface="Sergio Trendy"/>
                <a:ea typeface="Sergio Trendy"/>
                <a:cs typeface="Sergio Trendy"/>
                <a:sym typeface="Sergio Trendy"/>
              </a:rPr>
              <a:t>Solution          </a:t>
            </a:r>
          </a:p>
        </p:txBody>
      </p:sp>
      <p:sp>
        <p:nvSpPr>
          <p:cNvPr id="20" name="AutoShape 20"/>
          <p:cNvSpPr/>
          <p:nvPr/>
        </p:nvSpPr>
        <p:spPr>
          <a:xfrm rot="5399999">
            <a:off x="14866748" y="5009651"/>
            <a:ext cx="56236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1" name="AutoShape 21"/>
          <p:cNvSpPr/>
          <p:nvPr/>
        </p:nvSpPr>
        <p:spPr>
          <a:xfrm rot="5255289">
            <a:off x="12604247" y="4907226"/>
            <a:ext cx="85860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2" name="AutoShape 22"/>
          <p:cNvSpPr/>
          <p:nvPr/>
        </p:nvSpPr>
        <p:spPr>
          <a:xfrm>
            <a:off x="10646196" y="4789036"/>
            <a:ext cx="942293" cy="381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3" name="AutoShape 23"/>
          <p:cNvSpPr/>
          <p:nvPr/>
        </p:nvSpPr>
        <p:spPr>
          <a:xfrm>
            <a:off x="8083145" y="4700201"/>
            <a:ext cx="1157986" cy="38100"/>
          </a:xfrm>
          <a:prstGeom prst="line">
            <a:avLst/>
          </a:prstGeom>
          <a:ln w="38100" cap="flat">
            <a:solidFill>
              <a:srgbClr val="EB3346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4" name="AutoShape 24"/>
          <p:cNvSpPr/>
          <p:nvPr/>
        </p:nvSpPr>
        <p:spPr>
          <a:xfrm>
            <a:off x="5478449" y="4908941"/>
            <a:ext cx="808066" cy="381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5" name="AutoShape 25"/>
          <p:cNvSpPr/>
          <p:nvPr/>
        </p:nvSpPr>
        <p:spPr>
          <a:xfrm>
            <a:off x="3875648" y="4728466"/>
            <a:ext cx="1049331" cy="381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6" name="AutoShape 26"/>
          <p:cNvSpPr/>
          <p:nvPr/>
        </p:nvSpPr>
        <p:spPr>
          <a:xfrm>
            <a:off x="2517460" y="4980120"/>
            <a:ext cx="597849" cy="381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7" name="AutoShape 27"/>
          <p:cNvSpPr/>
          <p:nvPr/>
        </p:nvSpPr>
        <p:spPr>
          <a:xfrm rot="-5400000">
            <a:off x="15343957" y="5674062"/>
            <a:ext cx="56236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0877" y="616184"/>
            <a:ext cx="16720463" cy="9080414"/>
          </a:xfrm>
          <a:prstGeom prst="rect">
            <a:avLst/>
          </a:prstGeom>
          <a:solidFill>
            <a:srgbClr val="AD9472"/>
          </a:solidFill>
        </p:spPr>
      </p:sp>
      <p:grpSp>
        <p:nvGrpSpPr>
          <p:cNvPr id="3" name="Group 3"/>
          <p:cNvGrpSpPr/>
          <p:nvPr/>
        </p:nvGrpSpPr>
        <p:grpSpPr>
          <a:xfrm>
            <a:off x="400940" y="332098"/>
            <a:ext cx="17460338" cy="9622804"/>
            <a:chOff x="0" y="0"/>
            <a:chExt cx="6295575" cy="3469640"/>
          </a:xfrm>
        </p:grpSpPr>
        <p:sp>
          <p:nvSpPr>
            <p:cNvPr id="4" name="Freeform 4"/>
            <p:cNvSpPr/>
            <p:nvPr/>
          </p:nvSpPr>
          <p:spPr>
            <a:xfrm>
              <a:off x="0" y="-2540"/>
              <a:ext cx="6295575" cy="3472180"/>
            </a:xfrm>
            <a:custGeom>
              <a:avLst/>
              <a:gdLst/>
              <a:ahLst/>
              <a:cxnLst/>
              <a:rect l="l" t="t" r="r" b="b"/>
              <a:pathLst>
                <a:path w="6295575" h="3472180">
                  <a:moveTo>
                    <a:pt x="6293035" y="1087120"/>
                  </a:moveTo>
                  <a:lnTo>
                    <a:pt x="6295575" y="1071880"/>
                  </a:lnTo>
                  <a:lnTo>
                    <a:pt x="6289225" y="1075690"/>
                  </a:lnTo>
                  <a:lnTo>
                    <a:pt x="6289225" y="1051560"/>
                  </a:lnTo>
                  <a:cubicBezTo>
                    <a:pt x="6289225" y="1050290"/>
                    <a:pt x="6287955" y="1046480"/>
                    <a:pt x="6286685" y="1041400"/>
                  </a:cubicBezTo>
                  <a:lnTo>
                    <a:pt x="6286685" y="1038860"/>
                  </a:lnTo>
                  <a:lnTo>
                    <a:pt x="6285415" y="1038860"/>
                  </a:lnTo>
                  <a:cubicBezTo>
                    <a:pt x="6284145" y="1033780"/>
                    <a:pt x="6280335" y="1033780"/>
                    <a:pt x="6279065" y="1033780"/>
                  </a:cubicBezTo>
                  <a:cubicBezTo>
                    <a:pt x="6279065" y="993140"/>
                    <a:pt x="6280335" y="951230"/>
                    <a:pt x="6281605" y="910590"/>
                  </a:cubicBezTo>
                  <a:cubicBezTo>
                    <a:pt x="6281605" y="899160"/>
                    <a:pt x="6282875" y="889000"/>
                    <a:pt x="6282875" y="877570"/>
                  </a:cubicBezTo>
                  <a:lnTo>
                    <a:pt x="6286685" y="877570"/>
                  </a:lnTo>
                  <a:lnTo>
                    <a:pt x="6286685" y="847090"/>
                  </a:lnTo>
                  <a:lnTo>
                    <a:pt x="6290495" y="847090"/>
                  </a:lnTo>
                  <a:lnTo>
                    <a:pt x="6290495" y="816610"/>
                  </a:lnTo>
                  <a:cubicBezTo>
                    <a:pt x="6293035" y="781050"/>
                    <a:pt x="6295575" y="726440"/>
                    <a:pt x="6293035" y="692150"/>
                  </a:cubicBezTo>
                  <a:cubicBezTo>
                    <a:pt x="6294305" y="674370"/>
                    <a:pt x="6291765" y="652780"/>
                    <a:pt x="6290495" y="641350"/>
                  </a:cubicBezTo>
                  <a:lnTo>
                    <a:pt x="6291765" y="641350"/>
                  </a:lnTo>
                  <a:lnTo>
                    <a:pt x="6287955" y="542290"/>
                  </a:lnTo>
                  <a:lnTo>
                    <a:pt x="6289225" y="541020"/>
                  </a:lnTo>
                  <a:lnTo>
                    <a:pt x="6289225" y="537210"/>
                  </a:lnTo>
                  <a:cubicBezTo>
                    <a:pt x="6289225" y="502920"/>
                    <a:pt x="6287955" y="468630"/>
                    <a:pt x="6287955" y="431800"/>
                  </a:cubicBezTo>
                  <a:cubicBezTo>
                    <a:pt x="6285415" y="361950"/>
                    <a:pt x="6284145" y="290830"/>
                    <a:pt x="6290495" y="213360"/>
                  </a:cubicBezTo>
                  <a:lnTo>
                    <a:pt x="6290495" y="207010"/>
                  </a:lnTo>
                  <a:cubicBezTo>
                    <a:pt x="6289225" y="191770"/>
                    <a:pt x="6289225" y="176530"/>
                    <a:pt x="6289225" y="158750"/>
                  </a:cubicBezTo>
                  <a:lnTo>
                    <a:pt x="6289225" y="80010"/>
                  </a:lnTo>
                  <a:lnTo>
                    <a:pt x="6294305" y="59690"/>
                  </a:lnTo>
                  <a:lnTo>
                    <a:pt x="6294305" y="8890"/>
                  </a:lnTo>
                  <a:lnTo>
                    <a:pt x="6287955" y="8890"/>
                  </a:lnTo>
                  <a:cubicBezTo>
                    <a:pt x="6249855" y="8890"/>
                    <a:pt x="6193975" y="7620"/>
                    <a:pt x="6178735" y="7620"/>
                  </a:cubicBezTo>
                  <a:cubicBezTo>
                    <a:pt x="6150795" y="7620"/>
                    <a:pt x="6135555" y="7620"/>
                    <a:pt x="6127935" y="8890"/>
                  </a:cubicBezTo>
                  <a:cubicBezTo>
                    <a:pt x="6094915" y="0"/>
                    <a:pt x="6016175" y="1270"/>
                    <a:pt x="5939975" y="3810"/>
                  </a:cubicBezTo>
                  <a:cubicBezTo>
                    <a:pt x="5901875" y="5080"/>
                    <a:pt x="5865045" y="5080"/>
                    <a:pt x="5839645" y="3810"/>
                  </a:cubicBezTo>
                  <a:lnTo>
                    <a:pt x="5835835" y="3810"/>
                  </a:lnTo>
                  <a:lnTo>
                    <a:pt x="5833295" y="10160"/>
                  </a:lnTo>
                  <a:cubicBezTo>
                    <a:pt x="5782495" y="10160"/>
                    <a:pt x="5732965" y="11430"/>
                    <a:pt x="5668195" y="13970"/>
                  </a:cubicBezTo>
                  <a:lnTo>
                    <a:pt x="5656765" y="13970"/>
                  </a:lnTo>
                  <a:lnTo>
                    <a:pt x="5658035" y="16510"/>
                  </a:lnTo>
                  <a:lnTo>
                    <a:pt x="5625015" y="16510"/>
                  </a:lnTo>
                  <a:lnTo>
                    <a:pt x="5625015" y="21590"/>
                  </a:lnTo>
                  <a:cubicBezTo>
                    <a:pt x="5602155" y="21590"/>
                    <a:pt x="5578025" y="20320"/>
                    <a:pt x="5551355" y="19050"/>
                  </a:cubicBezTo>
                  <a:cubicBezTo>
                    <a:pt x="5528495" y="17780"/>
                    <a:pt x="5505635" y="17780"/>
                    <a:pt x="5482775" y="16510"/>
                  </a:cubicBezTo>
                  <a:lnTo>
                    <a:pt x="5482775" y="15240"/>
                  </a:lnTo>
                  <a:cubicBezTo>
                    <a:pt x="5475155" y="13970"/>
                    <a:pt x="5466265" y="13970"/>
                    <a:pt x="5458645" y="12700"/>
                  </a:cubicBezTo>
                  <a:lnTo>
                    <a:pt x="5457375" y="44450"/>
                  </a:lnTo>
                  <a:lnTo>
                    <a:pt x="5453565" y="44450"/>
                  </a:lnTo>
                  <a:lnTo>
                    <a:pt x="5453565" y="13970"/>
                  </a:lnTo>
                  <a:cubicBezTo>
                    <a:pt x="5345548" y="10160"/>
                    <a:pt x="5209368" y="12700"/>
                    <a:pt x="5076510" y="15240"/>
                  </a:cubicBezTo>
                  <a:cubicBezTo>
                    <a:pt x="4940329" y="17780"/>
                    <a:pt x="4810793" y="20320"/>
                    <a:pt x="4691220" y="16510"/>
                  </a:cubicBezTo>
                  <a:cubicBezTo>
                    <a:pt x="4634755" y="17780"/>
                    <a:pt x="4591576" y="17780"/>
                    <a:pt x="4555041" y="16510"/>
                  </a:cubicBezTo>
                  <a:lnTo>
                    <a:pt x="4555041" y="15240"/>
                  </a:lnTo>
                  <a:lnTo>
                    <a:pt x="4442111" y="12700"/>
                  </a:lnTo>
                  <a:lnTo>
                    <a:pt x="4442111" y="16510"/>
                  </a:lnTo>
                  <a:cubicBezTo>
                    <a:pt x="4405575" y="16510"/>
                    <a:pt x="4365717" y="17780"/>
                    <a:pt x="4322538" y="17780"/>
                  </a:cubicBezTo>
                  <a:lnTo>
                    <a:pt x="4295966" y="12700"/>
                  </a:lnTo>
                  <a:lnTo>
                    <a:pt x="4279359" y="12700"/>
                  </a:lnTo>
                  <a:cubicBezTo>
                    <a:pt x="4236180" y="11430"/>
                    <a:pt x="4216252" y="11430"/>
                    <a:pt x="4209608" y="19050"/>
                  </a:cubicBezTo>
                  <a:lnTo>
                    <a:pt x="4209608" y="21590"/>
                  </a:lnTo>
                  <a:cubicBezTo>
                    <a:pt x="4193001" y="22860"/>
                    <a:pt x="4176394" y="22860"/>
                    <a:pt x="4163108" y="24130"/>
                  </a:cubicBezTo>
                  <a:cubicBezTo>
                    <a:pt x="4129894" y="19050"/>
                    <a:pt x="4086715" y="20320"/>
                    <a:pt x="4036892" y="20320"/>
                  </a:cubicBezTo>
                  <a:cubicBezTo>
                    <a:pt x="3987071" y="21590"/>
                    <a:pt x="3933928" y="21590"/>
                    <a:pt x="3897391" y="16510"/>
                  </a:cubicBezTo>
                  <a:lnTo>
                    <a:pt x="3894070" y="15240"/>
                  </a:lnTo>
                  <a:lnTo>
                    <a:pt x="3887427" y="15240"/>
                  </a:lnTo>
                  <a:cubicBezTo>
                    <a:pt x="3870820" y="16510"/>
                    <a:pt x="3804390" y="17780"/>
                    <a:pt x="3741283" y="19050"/>
                  </a:cubicBezTo>
                  <a:cubicBezTo>
                    <a:pt x="3681496" y="20320"/>
                    <a:pt x="3615067" y="21590"/>
                    <a:pt x="3561924" y="22860"/>
                  </a:cubicBezTo>
                  <a:cubicBezTo>
                    <a:pt x="3551960" y="20320"/>
                    <a:pt x="3532031" y="19050"/>
                    <a:pt x="3508780" y="19050"/>
                  </a:cubicBezTo>
                  <a:cubicBezTo>
                    <a:pt x="3432387" y="20320"/>
                    <a:pt x="3346029" y="21590"/>
                    <a:pt x="3239742" y="21590"/>
                  </a:cubicBezTo>
                  <a:lnTo>
                    <a:pt x="3236421" y="20320"/>
                  </a:lnTo>
                  <a:lnTo>
                    <a:pt x="3219814" y="21590"/>
                  </a:lnTo>
                  <a:cubicBezTo>
                    <a:pt x="3150063" y="21590"/>
                    <a:pt x="3080312" y="20320"/>
                    <a:pt x="3010562" y="20320"/>
                  </a:cubicBezTo>
                  <a:lnTo>
                    <a:pt x="3010562" y="17780"/>
                  </a:lnTo>
                  <a:cubicBezTo>
                    <a:pt x="2990633" y="19050"/>
                    <a:pt x="2970704" y="19050"/>
                    <a:pt x="2954097" y="20320"/>
                  </a:cubicBezTo>
                  <a:lnTo>
                    <a:pt x="2927525" y="20320"/>
                  </a:lnTo>
                  <a:cubicBezTo>
                    <a:pt x="2764773" y="19050"/>
                    <a:pt x="2595379" y="17780"/>
                    <a:pt x="2422663" y="17780"/>
                  </a:cubicBezTo>
                  <a:lnTo>
                    <a:pt x="2416020" y="17780"/>
                  </a:lnTo>
                  <a:lnTo>
                    <a:pt x="2406056" y="22860"/>
                  </a:lnTo>
                  <a:lnTo>
                    <a:pt x="2406056" y="27940"/>
                  </a:lnTo>
                  <a:lnTo>
                    <a:pt x="2399413" y="27940"/>
                  </a:lnTo>
                  <a:lnTo>
                    <a:pt x="2193482" y="16510"/>
                  </a:lnTo>
                  <a:cubicBezTo>
                    <a:pt x="2163589" y="16510"/>
                    <a:pt x="2146982" y="19050"/>
                    <a:pt x="2127053" y="20320"/>
                  </a:cubicBezTo>
                  <a:cubicBezTo>
                    <a:pt x="2097160" y="22860"/>
                    <a:pt x="2070588" y="26670"/>
                    <a:pt x="1984230" y="21590"/>
                  </a:cubicBezTo>
                  <a:lnTo>
                    <a:pt x="1984230" y="24130"/>
                  </a:lnTo>
                  <a:lnTo>
                    <a:pt x="1774978" y="24130"/>
                  </a:lnTo>
                  <a:cubicBezTo>
                    <a:pt x="1532511" y="24130"/>
                    <a:pt x="1253509" y="24130"/>
                    <a:pt x="1037614" y="19050"/>
                  </a:cubicBezTo>
                  <a:lnTo>
                    <a:pt x="947935" y="17780"/>
                  </a:lnTo>
                  <a:lnTo>
                    <a:pt x="984471" y="24130"/>
                  </a:lnTo>
                  <a:lnTo>
                    <a:pt x="964542" y="24130"/>
                  </a:lnTo>
                  <a:cubicBezTo>
                    <a:pt x="878184" y="21590"/>
                    <a:pt x="848360" y="20320"/>
                    <a:pt x="840740" y="24130"/>
                  </a:cubicBezTo>
                  <a:lnTo>
                    <a:pt x="840740" y="21590"/>
                  </a:lnTo>
                  <a:cubicBezTo>
                    <a:pt x="839470" y="21590"/>
                    <a:pt x="839470" y="21590"/>
                    <a:pt x="838200" y="22860"/>
                  </a:cubicBezTo>
                  <a:cubicBezTo>
                    <a:pt x="836930" y="22860"/>
                    <a:pt x="835660" y="21590"/>
                    <a:pt x="833120" y="21590"/>
                  </a:cubicBezTo>
                  <a:lnTo>
                    <a:pt x="833120" y="15240"/>
                  </a:lnTo>
                  <a:cubicBezTo>
                    <a:pt x="797560" y="16510"/>
                    <a:pt x="768350" y="16510"/>
                    <a:pt x="742950" y="15240"/>
                  </a:cubicBezTo>
                  <a:cubicBezTo>
                    <a:pt x="713740" y="13970"/>
                    <a:pt x="687070" y="13970"/>
                    <a:pt x="659130" y="16510"/>
                  </a:cubicBezTo>
                  <a:cubicBezTo>
                    <a:pt x="657860" y="15240"/>
                    <a:pt x="656590" y="12700"/>
                    <a:pt x="652780" y="11430"/>
                  </a:cubicBezTo>
                  <a:lnTo>
                    <a:pt x="650240" y="11430"/>
                  </a:lnTo>
                  <a:cubicBezTo>
                    <a:pt x="646430" y="11430"/>
                    <a:pt x="643890" y="12700"/>
                    <a:pt x="641350" y="12700"/>
                  </a:cubicBezTo>
                  <a:lnTo>
                    <a:pt x="641350" y="7620"/>
                  </a:lnTo>
                  <a:cubicBezTo>
                    <a:pt x="572770" y="7620"/>
                    <a:pt x="551180" y="15240"/>
                    <a:pt x="541020" y="21590"/>
                  </a:cubicBezTo>
                  <a:cubicBezTo>
                    <a:pt x="486410" y="20320"/>
                    <a:pt x="438150" y="19050"/>
                    <a:pt x="391160" y="15240"/>
                  </a:cubicBezTo>
                  <a:lnTo>
                    <a:pt x="391160" y="20320"/>
                  </a:lnTo>
                  <a:lnTo>
                    <a:pt x="373380" y="20320"/>
                  </a:lnTo>
                  <a:lnTo>
                    <a:pt x="373380" y="22860"/>
                  </a:lnTo>
                  <a:lnTo>
                    <a:pt x="298450" y="22860"/>
                  </a:lnTo>
                  <a:lnTo>
                    <a:pt x="251460" y="19050"/>
                  </a:lnTo>
                  <a:lnTo>
                    <a:pt x="250190" y="19050"/>
                  </a:lnTo>
                  <a:cubicBezTo>
                    <a:pt x="240030" y="22860"/>
                    <a:pt x="205740" y="22860"/>
                    <a:pt x="173990" y="22860"/>
                  </a:cubicBezTo>
                  <a:cubicBezTo>
                    <a:pt x="146050" y="22860"/>
                    <a:pt x="120650" y="22860"/>
                    <a:pt x="107950" y="25400"/>
                  </a:cubicBezTo>
                  <a:lnTo>
                    <a:pt x="100330" y="27940"/>
                  </a:lnTo>
                  <a:lnTo>
                    <a:pt x="45720" y="27940"/>
                  </a:lnTo>
                  <a:lnTo>
                    <a:pt x="45720" y="34290"/>
                  </a:lnTo>
                  <a:lnTo>
                    <a:pt x="29210" y="34290"/>
                  </a:lnTo>
                  <a:lnTo>
                    <a:pt x="29210" y="40640"/>
                  </a:lnTo>
                  <a:cubicBezTo>
                    <a:pt x="29210" y="50800"/>
                    <a:pt x="29210" y="62230"/>
                    <a:pt x="27940" y="76200"/>
                  </a:cubicBezTo>
                  <a:lnTo>
                    <a:pt x="27940" y="87630"/>
                  </a:lnTo>
                  <a:cubicBezTo>
                    <a:pt x="27940" y="97790"/>
                    <a:pt x="27940" y="105410"/>
                    <a:pt x="26670" y="114300"/>
                  </a:cubicBezTo>
                  <a:lnTo>
                    <a:pt x="25400" y="130810"/>
                  </a:lnTo>
                  <a:cubicBezTo>
                    <a:pt x="21590" y="194310"/>
                    <a:pt x="22860" y="208280"/>
                    <a:pt x="22860" y="222250"/>
                  </a:cubicBezTo>
                  <a:cubicBezTo>
                    <a:pt x="24130" y="236220"/>
                    <a:pt x="24130" y="248920"/>
                    <a:pt x="20320" y="311150"/>
                  </a:cubicBezTo>
                  <a:lnTo>
                    <a:pt x="19050" y="328930"/>
                  </a:lnTo>
                  <a:lnTo>
                    <a:pt x="30480" y="316230"/>
                  </a:lnTo>
                  <a:cubicBezTo>
                    <a:pt x="31750" y="328930"/>
                    <a:pt x="29210" y="356870"/>
                    <a:pt x="27940" y="378460"/>
                  </a:cubicBezTo>
                  <a:cubicBezTo>
                    <a:pt x="26670" y="412750"/>
                    <a:pt x="22860" y="450850"/>
                    <a:pt x="25400" y="485140"/>
                  </a:cubicBezTo>
                  <a:lnTo>
                    <a:pt x="16510" y="457200"/>
                  </a:lnTo>
                  <a:lnTo>
                    <a:pt x="17780" y="504190"/>
                  </a:lnTo>
                  <a:cubicBezTo>
                    <a:pt x="17780" y="519430"/>
                    <a:pt x="19050" y="535940"/>
                    <a:pt x="19050" y="552450"/>
                  </a:cubicBezTo>
                  <a:cubicBezTo>
                    <a:pt x="16510" y="565150"/>
                    <a:pt x="13970" y="577850"/>
                    <a:pt x="12700" y="588010"/>
                  </a:cubicBezTo>
                  <a:lnTo>
                    <a:pt x="7620" y="588010"/>
                  </a:lnTo>
                  <a:cubicBezTo>
                    <a:pt x="3810" y="640080"/>
                    <a:pt x="5080" y="643890"/>
                    <a:pt x="8890" y="647700"/>
                  </a:cubicBezTo>
                  <a:cubicBezTo>
                    <a:pt x="10160" y="648970"/>
                    <a:pt x="12700" y="650240"/>
                    <a:pt x="13970" y="650240"/>
                  </a:cubicBezTo>
                  <a:cubicBezTo>
                    <a:pt x="15240" y="652780"/>
                    <a:pt x="16510" y="659130"/>
                    <a:pt x="16510" y="675640"/>
                  </a:cubicBezTo>
                  <a:cubicBezTo>
                    <a:pt x="15240" y="675640"/>
                    <a:pt x="13970" y="675640"/>
                    <a:pt x="11430" y="676910"/>
                  </a:cubicBezTo>
                  <a:cubicBezTo>
                    <a:pt x="6350" y="679450"/>
                    <a:pt x="5080" y="685800"/>
                    <a:pt x="5080" y="712470"/>
                  </a:cubicBezTo>
                  <a:cubicBezTo>
                    <a:pt x="3810" y="722630"/>
                    <a:pt x="5080" y="748030"/>
                    <a:pt x="7620" y="779780"/>
                  </a:cubicBezTo>
                  <a:cubicBezTo>
                    <a:pt x="8890" y="800100"/>
                    <a:pt x="10160" y="822960"/>
                    <a:pt x="11430" y="845820"/>
                  </a:cubicBezTo>
                  <a:lnTo>
                    <a:pt x="38100" y="845820"/>
                  </a:lnTo>
                  <a:lnTo>
                    <a:pt x="11430" y="845820"/>
                  </a:lnTo>
                  <a:lnTo>
                    <a:pt x="11430" y="857250"/>
                  </a:lnTo>
                  <a:cubicBezTo>
                    <a:pt x="7620" y="861060"/>
                    <a:pt x="6350" y="873760"/>
                    <a:pt x="6350" y="929640"/>
                  </a:cubicBezTo>
                  <a:lnTo>
                    <a:pt x="10160" y="929640"/>
                  </a:lnTo>
                  <a:lnTo>
                    <a:pt x="10160" y="935990"/>
                  </a:lnTo>
                  <a:lnTo>
                    <a:pt x="19050" y="937260"/>
                  </a:lnTo>
                  <a:lnTo>
                    <a:pt x="19050" y="955040"/>
                  </a:lnTo>
                  <a:lnTo>
                    <a:pt x="12700" y="955040"/>
                  </a:lnTo>
                  <a:lnTo>
                    <a:pt x="16510" y="1005840"/>
                  </a:lnTo>
                  <a:lnTo>
                    <a:pt x="16510" y="1013460"/>
                  </a:lnTo>
                  <a:cubicBezTo>
                    <a:pt x="13970" y="1060450"/>
                    <a:pt x="10160" y="1108710"/>
                    <a:pt x="16510" y="1141730"/>
                  </a:cubicBezTo>
                  <a:cubicBezTo>
                    <a:pt x="16510" y="1144270"/>
                    <a:pt x="16510" y="1145540"/>
                    <a:pt x="15240" y="1146810"/>
                  </a:cubicBezTo>
                  <a:lnTo>
                    <a:pt x="12700" y="1148080"/>
                  </a:lnTo>
                  <a:lnTo>
                    <a:pt x="12700" y="1153160"/>
                  </a:lnTo>
                  <a:cubicBezTo>
                    <a:pt x="13970" y="1165860"/>
                    <a:pt x="13970" y="1184910"/>
                    <a:pt x="15240" y="1205230"/>
                  </a:cubicBezTo>
                  <a:cubicBezTo>
                    <a:pt x="16510" y="1245870"/>
                    <a:pt x="19050" y="1291590"/>
                    <a:pt x="21590" y="1313180"/>
                  </a:cubicBezTo>
                  <a:cubicBezTo>
                    <a:pt x="21590" y="1315720"/>
                    <a:pt x="20320" y="1318260"/>
                    <a:pt x="20320" y="1319530"/>
                  </a:cubicBezTo>
                  <a:cubicBezTo>
                    <a:pt x="20320" y="1320800"/>
                    <a:pt x="19050" y="1322070"/>
                    <a:pt x="19050" y="1323340"/>
                  </a:cubicBezTo>
                  <a:lnTo>
                    <a:pt x="21590" y="1323340"/>
                  </a:lnTo>
                  <a:lnTo>
                    <a:pt x="21590" y="1324610"/>
                  </a:lnTo>
                  <a:cubicBezTo>
                    <a:pt x="15240" y="1353820"/>
                    <a:pt x="17780" y="1414780"/>
                    <a:pt x="20320" y="1469390"/>
                  </a:cubicBezTo>
                  <a:cubicBezTo>
                    <a:pt x="21590" y="1510030"/>
                    <a:pt x="24130" y="1560830"/>
                    <a:pt x="20320" y="1570990"/>
                  </a:cubicBezTo>
                  <a:lnTo>
                    <a:pt x="16510" y="1570990"/>
                  </a:lnTo>
                  <a:lnTo>
                    <a:pt x="17780" y="1668780"/>
                  </a:lnTo>
                  <a:lnTo>
                    <a:pt x="11430" y="1668780"/>
                  </a:lnTo>
                  <a:cubicBezTo>
                    <a:pt x="11430" y="1680210"/>
                    <a:pt x="10160" y="1690370"/>
                    <a:pt x="10160" y="1700530"/>
                  </a:cubicBezTo>
                  <a:lnTo>
                    <a:pt x="8890" y="1699260"/>
                  </a:lnTo>
                  <a:lnTo>
                    <a:pt x="10160" y="1714500"/>
                  </a:lnTo>
                  <a:lnTo>
                    <a:pt x="10160" y="1718310"/>
                  </a:lnTo>
                  <a:lnTo>
                    <a:pt x="13970" y="1813560"/>
                  </a:lnTo>
                  <a:lnTo>
                    <a:pt x="21590" y="1813560"/>
                  </a:lnTo>
                  <a:cubicBezTo>
                    <a:pt x="22860" y="1819910"/>
                    <a:pt x="22860" y="1826260"/>
                    <a:pt x="24130" y="1831340"/>
                  </a:cubicBezTo>
                  <a:lnTo>
                    <a:pt x="22860" y="1830070"/>
                  </a:lnTo>
                  <a:lnTo>
                    <a:pt x="21590" y="1850390"/>
                  </a:lnTo>
                  <a:cubicBezTo>
                    <a:pt x="20320" y="1870710"/>
                    <a:pt x="20320" y="1887220"/>
                    <a:pt x="20320" y="1902460"/>
                  </a:cubicBezTo>
                  <a:cubicBezTo>
                    <a:pt x="17780" y="1910080"/>
                    <a:pt x="15240" y="1917700"/>
                    <a:pt x="13970" y="1926590"/>
                  </a:cubicBezTo>
                  <a:lnTo>
                    <a:pt x="12700" y="1930400"/>
                  </a:lnTo>
                  <a:lnTo>
                    <a:pt x="12700" y="1932940"/>
                  </a:lnTo>
                  <a:cubicBezTo>
                    <a:pt x="13970" y="1934210"/>
                    <a:pt x="15240" y="1939290"/>
                    <a:pt x="16510" y="1962150"/>
                  </a:cubicBezTo>
                  <a:cubicBezTo>
                    <a:pt x="16510" y="1992630"/>
                    <a:pt x="19050" y="2018030"/>
                    <a:pt x="22860" y="2057400"/>
                  </a:cubicBezTo>
                  <a:lnTo>
                    <a:pt x="12700" y="2094230"/>
                  </a:lnTo>
                  <a:cubicBezTo>
                    <a:pt x="8890" y="2108200"/>
                    <a:pt x="8890" y="2112010"/>
                    <a:pt x="8890" y="2118360"/>
                  </a:cubicBezTo>
                  <a:cubicBezTo>
                    <a:pt x="8890" y="2123440"/>
                    <a:pt x="8890" y="2131060"/>
                    <a:pt x="5080" y="2152650"/>
                  </a:cubicBezTo>
                  <a:lnTo>
                    <a:pt x="8890" y="2153920"/>
                  </a:lnTo>
                  <a:cubicBezTo>
                    <a:pt x="10160" y="2161540"/>
                    <a:pt x="10160" y="2190750"/>
                    <a:pt x="10160" y="2209800"/>
                  </a:cubicBezTo>
                  <a:cubicBezTo>
                    <a:pt x="10160" y="2247900"/>
                    <a:pt x="10160" y="2261870"/>
                    <a:pt x="12700" y="2265680"/>
                  </a:cubicBezTo>
                  <a:cubicBezTo>
                    <a:pt x="10160" y="2283460"/>
                    <a:pt x="8890" y="2299970"/>
                    <a:pt x="8890" y="2317750"/>
                  </a:cubicBezTo>
                  <a:cubicBezTo>
                    <a:pt x="7620" y="2338070"/>
                    <a:pt x="7620" y="2359660"/>
                    <a:pt x="2540" y="2386330"/>
                  </a:cubicBezTo>
                  <a:lnTo>
                    <a:pt x="0" y="2401570"/>
                  </a:lnTo>
                  <a:lnTo>
                    <a:pt x="6350" y="2397760"/>
                  </a:lnTo>
                  <a:lnTo>
                    <a:pt x="6350" y="2421890"/>
                  </a:lnTo>
                  <a:cubicBezTo>
                    <a:pt x="6350" y="2423160"/>
                    <a:pt x="7620" y="2426970"/>
                    <a:pt x="8890" y="2432050"/>
                  </a:cubicBezTo>
                  <a:lnTo>
                    <a:pt x="8890" y="2434590"/>
                  </a:lnTo>
                  <a:lnTo>
                    <a:pt x="10160" y="2434590"/>
                  </a:lnTo>
                  <a:cubicBezTo>
                    <a:pt x="11430" y="2439670"/>
                    <a:pt x="15240" y="2439670"/>
                    <a:pt x="16510" y="2439670"/>
                  </a:cubicBezTo>
                  <a:cubicBezTo>
                    <a:pt x="16510" y="2480310"/>
                    <a:pt x="15240" y="2522220"/>
                    <a:pt x="13970" y="2562860"/>
                  </a:cubicBezTo>
                  <a:cubicBezTo>
                    <a:pt x="13970" y="2574290"/>
                    <a:pt x="12700" y="2584450"/>
                    <a:pt x="12700" y="2595880"/>
                  </a:cubicBezTo>
                  <a:lnTo>
                    <a:pt x="8890" y="2595880"/>
                  </a:lnTo>
                  <a:lnTo>
                    <a:pt x="8890" y="2625090"/>
                  </a:lnTo>
                  <a:lnTo>
                    <a:pt x="6350" y="2625090"/>
                  </a:lnTo>
                  <a:lnTo>
                    <a:pt x="6350" y="2655570"/>
                  </a:lnTo>
                  <a:cubicBezTo>
                    <a:pt x="3810" y="2691130"/>
                    <a:pt x="1270" y="2745740"/>
                    <a:pt x="3810" y="2780030"/>
                  </a:cubicBezTo>
                  <a:cubicBezTo>
                    <a:pt x="2540" y="2797810"/>
                    <a:pt x="5080" y="2819400"/>
                    <a:pt x="6350" y="2830830"/>
                  </a:cubicBezTo>
                  <a:lnTo>
                    <a:pt x="5080" y="2830830"/>
                  </a:lnTo>
                  <a:lnTo>
                    <a:pt x="8890" y="2929890"/>
                  </a:lnTo>
                  <a:lnTo>
                    <a:pt x="7620" y="2931160"/>
                  </a:lnTo>
                  <a:lnTo>
                    <a:pt x="7620" y="2934970"/>
                  </a:lnTo>
                  <a:cubicBezTo>
                    <a:pt x="7620" y="2969260"/>
                    <a:pt x="8890" y="3003550"/>
                    <a:pt x="8890" y="3040380"/>
                  </a:cubicBezTo>
                  <a:cubicBezTo>
                    <a:pt x="11430" y="3110230"/>
                    <a:pt x="12700" y="3181350"/>
                    <a:pt x="6350" y="3258820"/>
                  </a:cubicBezTo>
                  <a:lnTo>
                    <a:pt x="6350" y="3265170"/>
                  </a:lnTo>
                  <a:cubicBezTo>
                    <a:pt x="7620" y="3280410"/>
                    <a:pt x="7620" y="3295650"/>
                    <a:pt x="7620" y="3313430"/>
                  </a:cubicBezTo>
                  <a:lnTo>
                    <a:pt x="7620" y="3392170"/>
                  </a:lnTo>
                  <a:lnTo>
                    <a:pt x="2540" y="3412490"/>
                  </a:lnTo>
                  <a:lnTo>
                    <a:pt x="2540" y="3463290"/>
                  </a:lnTo>
                  <a:lnTo>
                    <a:pt x="8890" y="3463290"/>
                  </a:lnTo>
                  <a:cubicBezTo>
                    <a:pt x="46990" y="3463290"/>
                    <a:pt x="102870" y="3464560"/>
                    <a:pt x="118110" y="3464560"/>
                  </a:cubicBezTo>
                  <a:cubicBezTo>
                    <a:pt x="146050" y="3464560"/>
                    <a:pt x="161290" y="3464560"/>
                    <a:pt x="168910" y="3463290"/>
                  </a:cubicBezTo>
                  <a:cubicBezTo>
                    <a:pt x="189230" y="3468370"/>
                    <a:pt x="227330" y="3469640"/>
                    <a:pt x="271780" y="3469640"/>
                  </a:cubicBezTo>
                  <a:cubicBezTo>
                    <a:pt x="298450" y="3469640"/>
                    <a:pt x="327660" y="3469640"/>
                    <a:pt x="356870" y="3468370"/>
                  </a:cubicBezTo>
                  <a:cubicBezTo>
                    <a:pt x="394970" y="3467100"/>
                    <a:pt x="431800" y="3467100"/>
                    <a:pt x="457200" y="3468370"/>
                  </a:cubicBezTo>
                  <a:lnTo>
                    <a:pt x="461010" y="3468370"/>
                  </a:lnTo>
                  <a:lnTo>
                    <a:pt x="463550" y="3462020"/>
                  </a:lnTo>
                  <a:cubicBezTo>
                    <a:pt x="514350" y="3462020"/>
                    <a:pt x="563880" y="3460750"/>
                    <a:pt x="628650" y="3458210"/>
                  </a:cubicBezTo>
                  <a:lnTo>
                    <a:pt x="640080" y="3458210"/>
                  </a:lnTo>
                  <a:lnTo>
                    <a:pt x="638810" y="3455670"/>
                  </a:lnTo>
                  <a:lnTo>
                    <a:pt x="671830" y="3455670"/>
                  </a:lnTo>
                  <a:lnTo>
                    <a:pt x="671830" y="3450590"/>
                  </a:lnTo>
                  <a:cubicBezTo>
                    <a:pt x="694690" y="3450590"/>
                    <a:pt x="718820" y="3451860"/>
                    <a:pt x="745490" y="3453130"/>
                  </a:cubicBezTo>
                  <a:cubicBezTo>
                    <a:pt x="763270" y="3454400"/>
                    <a:pt x="781050" y="3454400"/>
                    <a:pt x="798830" y="3455670"/>
                  </a:cubicBezTo>
                  <a:lnTo>
                    <a:pt x="798830" y="3467100"/>
                  </a:lnTo>
                  <a:lnTo>
                    <a:pt x="1030971" y="3467100"/>
                  </a:lnTo>
                  <a:cubicBezTo>
                    <a:pt x="1094079" y="3467100"/>
                    <a:pt x="1153865" y="3465830"/>
                    <a:pt x="1216973" y="3464560"/>
                  </a:cubicBezTo>
                  <a:cubicBezTo>
                    <a:pt x="1353153" y="3462020"/>
                    <a:pt x="1482690" y="3459480"/>
                    <a:pt x="1602262" y="3463290"/>
                  </a:cubicBezTo>
                  <a:cubicBezTo>
                    <a:pt x="1658727" y="3462020"/>
                    <a:pt x="1701906" y="3462020"/>
                    <a:pt x="1738442" y="3463290"/>
                  </a:cubicBezTo>
                  <a:lnTo>
                    <a:pt x="1738442" y="3464560"/>
                  </a:lnTo>
                  <a:lnTo>
                    <a:pt x="1761692" y="3464560"/>
                  </a:lnTo>
                  <a:lnTo>
                    <a:pt x="1848050" y="3467100"/>
                  </a:lnTo>
                  <a:lnTo>
                    <a:pt x="1848050" y="3463290"/>
                  </a:lnTo>
                  <a:cubicBezTo>
                    <a:pt x="1884586" y="3463290"/>
                    <a:pt x="1924444" y="3462020"/>
                    <a:pt x="1967623" y="3462020"/>
                  </a:cubicBezTo>
                  <a:lnTo>
                    <a:pt x="1997516" y="3468370"/>
                  </a:lnTo>
                  <a:lnTo>
                    <a:pt x="2017445" y="3468370"/>
                  </a:lnTo>
                  <a:cubicBezTo>
                    <a:pt x="2060624" y="3469640"/>
                    <a:pt x="2080552" y="3469640"/>
                    <a:pt x="2087195" y="3462020"/>
                  </a:cubicBezTo>
                  <a:lnTo>
                    <a:pt x="2087195" y="3459480"/>
                  </a:lnTo>
                  <a:cubicBezTo>
                    <a:pt x="2103803" y="3458210"/>
                    <a:pt x="2120410" y="3458210"/>
                    <a:pt x="2133696" y="3456940"/>
                  </a:cubicBezTo>
                  <a:cubicBezTo>
                    <a:pt x="2166910" y="3462020"/>
                    <a:pt x="2210089" y="3460750"/>
                    <a:pt x="2259911" y="3460750"/>
                  </a:cubicBezTo>
                  <a:cubicBezTo>
                    <a:pt x="2309733" y="3459480"/>
                    <a:pt x="2362877" y="3459480"/>
                    <a:pt x="2399412" y="3464560"/>
                  </a:cubicBezTo>
                  <a:lnTo>
                    <a:pt x="2402734" y="3465830"/>
                  </a:lnTo>
                  <a:lnTo>
                    <a:pt x="2409377" y="3465830"/>
                  </a:lnTo>
                  <a:cubicBezTo>
                    <a:pt x="2425984" y="3464560"/>
                    <a:pt x="2492414" y="3463290"/>
                    <a:pt x="2555521" y="3462020"/>
                  </a:cubicBezTo>
                  <a:cubicBezTo>
                    <a:pt x="2615307" y="3460750"/>
                    <a:pt x="2681737" y="3459480"/>
                    <a:pt x="2734880" y="3458210"/>
                  </a:cubicBezTo>
                  <a:cubicBezTo>
                    <a:pt x="2744844" y="3460750"/>
                    <a:pt x="2768095" y="3462020"/>
                    <a:pt x="2788023" y="3462020"/>
                  </a:cubicBezTo>
                  <a:cubicBezTo>
                    <a:pt x="2864417" y="3460750"/>
                    <a:pt x="2950775" y="3459480"/>
                    <a:pt x="3057062" y="3459480"/>
                  </a:cubicBezTo>
                  <a:lnTo>
                    <a:pt x="3060383" y="3460750"/>
                  </a:lnTo>
                  <a:lnTo>
                    <a:pt x="3076991" y="3459480"/>
                  </a:lnTo>
                  <a:cubicBezTo>
                    <a:pt x="3146741" y="3459480"/>
                    <a:pt x="3216492" y="3460750"/>
                    <a:pt x="3286242" y="3460750"/>
                  </a:cubicBezTo>
                  <a:lnTo>
                    <a:pt x="3286242" y="3463290"/>
                  </a:lnTo>
                  <a:lnTo>
                    <a:pt x="3342708" y="3460750"/>
                  </a:lnTo>
                  <a:lnTo>
                    <a:pt x="3369279" y="3460750"/>
                  </a:lnTo>
                  <a:cubicBezTo>
                    <a:pt x="3532031" y="3462020"/>
                    <a:pt x="3701425" y="3463290"/>
                    <a:pt x="3874141" y="3463290"/>
                  </a:cubicBezTo>
                  <a:lnTo>
                    <a:pt x="3880784" y="3463290"/>
                  </a:lnTo>
                  <a:lnTo>
                    <a:pt x="3890749" y="3458210"/>
                  </a:lnTo>
                  <a:lnTo>
                    <a:pt x="3890749" y="3453130"/>
                  </a:lnTo>
                  <a:lnTo>
                    <a:pt x="3897391" y="3453130"/>
                  </a:lnTo>
                  <a:lnTo>
                    <a:pt x="4103322" y="3464560"/>
                  </a:lnTo>
                  <a:cubicBezTo>
                    <a:pt x="4133215" y="3464560"/>
                    <a:pt x="4149822" y="3462020"/>
                    <a:pt x="4169751" y="3460750"/>
                  </a:cubicBezTo>
                  <a:cubicBezTo>
                    <a:pt x="4199644" y="3458210"/>
                    <a:pt x="4226216" y="3454400"/>
                    <a:pt x="4312574" y="3459480"/>
                  </a:cubicBezTo>
                  <a:lnTo>
                    <a:pt x="4312574" y="3456940"/>
                  </a:lnTo>
                  <a:lnTo>
                    <a:pt x="4518504" y="3456940"/>
                  </a:lnTo>
                  <a:cubicBezTo>
                    <a:pt x="4760971" y="3456940"/>
                    <a:pt x="5039973" y="3456940"/>
                    <a:pt x="5255868" y="3462020"/>
                  </a:cubicBezTo>
                  <a:lnTo>
                    <a:pt x="5345548" y="3463290"/>
                  </a:lnTo>
                  <a:lnTo>
                    <a:pt x="5309012" y="3456940"/>
                  </a:lnTo>
                  <a:lnTo>
                    <a:pt x="5328940" y="3456940"/>
                  </a:lnTo>
                  <a:cubicBezTo>
                    <a:pt x="5411977" y="3459480"/>
                    <a:pt x="5445945" y="3460750"/>
                    <a:pt x="5453565" y="3456940"/>
                  </a:cubicBezTo>
                  <a:lnTo>
                    <a:pt x="5453565" y="3458210"/>
                  </a:lnTo>
                  <a:cubicBezTo>
                    <a:pt x="5454835" y="3458210"/>
                    <a:pt x="5454835" y="3458210"/>
                    <a:pt x="5456105" y="3456940"/>
                  </a:cubicBezTo>
                  <a:cubicBezTo>
                    <a:pt x="5457375" y="3456940"/>
                    <a:pt x="5458645" y="3458210"/>
                    <a:pt x="5461185" y="3458210"/>
                  </a:cubicBezTo>
                  <a:lnTo>
                    <a:pt x="5461185" y="3464560"/>
                  </a:lnTo>
                  <a:cubicBezTo>
                    <a:pt x="5496745" y="3463290"/>
                    <a:pt x="5525955" y="3463290"/>
                    <a:pt x="5551355" y="3464560"/>
                  </a:cubicBezTo>
                  <a:cubicBezTo>
                    <a:pt x="5580565" y="3465830"/>
                    <a:pt x="5607235" y="3465830"/>
                    <a:pt x="5635175" y="3463290"/>
                  </a:cubicBezTo>
                  <a:cubicBezTo>
                    <a:pt x="5636445" y="3464560"/>
                    <a:pt x="5637715" y="3467100"/>
                    <a:pt x="5641525" y="3468370"/>
                  </a:cubicBezTo>
                  <a:lnTo>
                    <a:pt x="5644065" y="3468370"/>
                  </a:lnTo>
                  <a:cubicBezTo>
                    <a:pt x="5647875" y="3468370"/>
                    <a:pt x="5650415" y="3467100"/>
                    <a:pt x="5652955" y="3467100"/>
                  </a:cubicBezTo>
                  <a:lnTo>
                    <a:pt x="5652955" y="3472180"/>
                  </a:lnTo>
                  <a:cubicBezTo>
                    <a:pt x="5721535" y="3472180"/>
                    <a:pt x="5743125" y="3464560"/>
                    <a:pt x="5753285" y="3458210"/>
                  </a:cubicBezTo>
                  <a:cubicBezTo>
                    <a:pt x="5807895" y="3459480"/>
                    <a:pt x="5856155" y="3462020"/>
                    <a:pt x="5903145" y="3465830"/>
                  </a:cubicBezTo>
                  <a:lnTo>
                    <a:pt x="5903145" y="3460750"/>
                  </a:lnTo>
                  <a:lnTo>
                    <a:pt x="5920925" y="3460750"/>
                  </a:lnTo>
                  <a:lnTo>
                    <a:pt x="5920925" y="3456940"/>
                  </a:lnTo>
                  <a:lnTo>
                    <a:pt x="5995855" y="3456940"/>
                  </a:lnTo>
                  <a:lnTo>
                    <a:pt x="6042845" y="3459480"/>
                  </a:lnTo>
                  <a:lnTo>
                    <a:pt x="6044115" y="3459480"/>
                  </a:lnTo>
                  <a:cubicBezTo>
                    <a:pt x="6054275" y="3455670"/>
                    <a:pt x="6088565" y="3455670"/>
                    <a:pt x="6120315" y="3455670"/>
                  </a:cubicBezTo>
                  <a:cubicBezTo>
                    <a:pt x="6148255" y="3455670"/>
                    <a:pt x="6173655" y="3455670"/>
                    <a:pt x="6185085" y="3453130"/>
                  </a:cubicBezTo>
                  <a:lnTo>
                    <a:pt x="6248585" y="3453130"/>
                  </a:lnTo>
                  <a:lnTo>
                    <a:pt x="6248585" y="3446780"/>
                  </a:lnTo>
                  <a:lnTo>
                    <a:pt x="6265095" y="3446780"/>
                  </a:lnTo>
                  <a:lnTo>
                    <a:pt x="6265095" y="3440430"/>
                  </a:lnTo>
                  <a:cubicBezTo>
                    <a:pt x="6265095" y="3430270"/>
                    <a:pt x="6265095" y="3418840"/>
                    <a:pt x="6266365" y="3406140"/>
                  </a:cubicBezTo>
                  <a:lnTo>
                    <a:pt x="6266365" y="3393440"/>
                  </a:lnTo>
                  <a:cubicBezTo>
                    <a:pt x="6266365" y="3383280"/>
                    <a:pt x="6266365" y="3375660"/>
                    <a:pt x="6267635" y="3366770"/>
                  </a:cubicBezTo>
                  <a:lnTo>
                    <a:pt x="6268905" y="3350260"/>
                  </a:lnTo>
                  <a:cubicBezTo>
                    <a:pt x="6272715" y="3286760"/>
                    <a:pt x="6271445" y="3272790"/>
                    <a:pt x="6271445" y="3258820"/>
                  </a:cubicBezTo>
                  <a:cubicBezTo>
                    <a:pt x="6270175" y="3244850"/>
                    <a:pt x="6270175" y="3232150"/>
                    <a:pt x="6273985" y="3169920"/>
                  </a:cubicBezTo>
                  <a:lnTo>
                    <a:pt x="6275255" y="3152140"/>
                  </a:lnTo>
                  <a:lnTo>
                    <a:pt x="6263825" y="3164840"/>
                  </a:lnTo>
                  <a:cubicBezTo>
                    <a:pt x="6262555" y="3152140"/>
                    <a:pt x="6265095" y="3124200"/>
                    <a:pt x="6266365" y="3102610"/>
                  </a:cubicBezTo>
                  <a:cubicBezTo>
                    <a:pt x="6268905" y="3069590"/>
                    <a:pt x="6272715" y="3031490"/>
                    <a:pt x="6270175" y="2997200"/>
                  </a:cubicBezTo>
                  <a:lnTo>
                    <a:pt x="6279065" y="3025140"/>
                  </a:lnTo>
                  <a:lnTo>
                    <a:pt x="6277795" y="2978150"/>
                  </a:lnTo>
                  <a:cubicBezTo>
                    <a:pt x="6277795" y="2962910"/>
                    <a:pt x="6276525" y="2946400"/>
                    <a:pt x="6276525" y="2929890"/>
                  </a:cubicBezTo>
                  <a:cubicBezTo>
                    <a:pt x="6279065" y="2917190"/>
                    <a:pt x="6281605" y="2904490"/>
                    <a:pt x="6282875" y="2894330"/>
                  </a:cubicBezTo>
                  <a:lnTo>
                    <a:pt x="6287955" y="2894330"/>
                  </a:lnTo>
                  <a:cubicBezTo>
                    <a:pt x="6291765" y="2842260"/>
                    <a:pt x="6290495" y="2838450"/>
                    <a:pt x="6286685" y="2834640"/>
                  </a:cubicBezTo>
                  <a:cubicBezTo>
                    <a:pt x="6285415" y="2833370"/>
                    <a:pt x="6282875" y="2832100"/>
                    <a:pt x="6281605" y="2832100"/>
                  </a:cubicBezTo>
                  <a:cubicBezTo>
                    <a:pt x="6280335" y="2829560"/>
                    <a:pt x="6279065" y="2823210"/>
                    <a:pt x="6279065" y="2806700"/>
                  </a:cubicBezTo>
                  <a:cubicBezTo>
                    <a:pt x="6280335" y="2806700"/>
                    <a:pt x="6281605" y="2806700"/>
                    <a:pt x="6284145" y="2805430"/>
                  </a:cubicBezTo>
                  <a:cubicBezTo>
                    <a:pt x="6289225" y="2802890"/>
                    <a:pt x="6290495" y="2796540"/>
                    <a:pt x="6290495" y="2769870"/>
                  </a:cubicBezTo>
                  <a:cubicBezTo>
                    <a:pt x="6291765" y="2759710"/>
                    <a:pt x="6290495" y="2734310"/>
                    <a:pt x="6287955" y="2702560"/>
                  </a:cubicBezTo>
                  <a:cubicBezTo>
                    <a:pt x="6286685" y="2682240"/>
                    <a:pt x="6285415" y="2659380"/>
                    <a:pt x="6284145" y="2636520"/>
                  </a:cubicBezTo>
                  <a:lnTo>
                    <a:pt x="6284145" y="2613660"/>
                  </a:lnTo>
                  <a:cubicBezTo>
                    <a:pt x="6289225" y="2608580"/>
                    <a:pt x="6290495" y="2592070"/>
                    <a:pt x="6289225" y="2543810"/>
                  </a:cubicBezTo>
                  <a:lnTo>
                    <a:pt x="6285415" y="2543810"/>
                  </a:lnTo>
                  <a:lnTo>
                    <a:pt x="6285415" y="2537460"/>
                  </a:lnTo>
                  <a:lnTo>
                    <a:pt x="6276525" y="2536190"/>
                  </a:lnTo>
                  <a:lnTo>
                    <a:pt x="6276525" y="2518410"/>
                  </a:lnTo>
                  <a:lnTo>
                    <a:pt x="6282875" y="2518410"/>
                  </a:lnTo>
                  <a:lnTo>
                    <a:pt x="6279065" y="2467610"/>
                  </a:lnTo>
                  <a:lnTo>
                    <a:pt x="6279065" y="2459990"/>
                  </a:lnTo>
                  <a:cubicBezTo>
                    <a:pt x="6281605" y="2413000"/>
                    <a:pt x="6285415" y="2364740"/>
                    <a:pt x="6279065" y="2331720"/>
                  </a:cubicBezTo>
                  <a:cubicBezTo>
                    <a:pt x="6279065" y="2329180"/>
                    <a:pt x="6279065" y="2327910"/>
                    <a:pt x="6280335" y="2326640"/>
                  </a:cubicBezTo>
                  <a:lnTo>
                    <a:pt x="6282875" y="2325370"/>
                  </a:lnTo>
                  <a:lnTo>
                    <a:pt x="6282875" y="2320290"/>
                  </a:lnTo>
                  <a:cubicBezTo>
                    <a:pt x="6281605" y="2307590"/>
                    <a:pt x="6281605" y="2288540"/>
                    <a:pt x="6280335" y="2268220"/>
                  </a:cubicBezTo>
                  <a:cubicBezTo>
                    <a:pt x="6279065" y="2227580"/>
                    <a:pt x="6276525" y="2181860"/>
                    <a:pt x="6273985" y="2160270"/>
                  </a:cubicBezTo>
                  <a:cubicBezTo>
                    <a:pt x="6273985" y="2157730"/>
                    <a:pt x="6275255" y="2155190"/>
                    <a:pt x="6275255" y="2153920"/>
                  </a:cubicBezTo>
                  <a:cubicBezTo>
                    <a:pt x="6275255" y="2152650"/>
                    <a:pt x="6275255" y="2151380"/>
                    <a:pt x="6276525" y="2151380"/>
                  </a:cubicBezTo>
                  <a:lnTo>
                    <a:pt x="6271445" y="2148840"/>
                  </a:lnTo>
                  <a:lnTo>
                    <a:pt x="6277795" y="2150110"/>
                  </a:lnTo>
                  <a:lnTo>
                    <a:pt x="6279065" y="2148840"/>
                  </a:lnTo>
                  <a:lnTo>
                    <a:pt x="6279065" y="2147570"/>
                  </a:lnTo>
                  <a:cubicBezTo>
                    <a:pt x="6285415" y="2118360"/>
                    <a:pt x="6282875" y="2057400"/>
                    <a:pt x="6280335" y="2002790"/>
                  </a:cubicBezTo>
                  <a:cubicBezTo>
                    <a:pt x="6279065" y="1962150"/>
                    <a:pt x="6276525" y="1911350"/>
                    <a:pt x="6280335" y="1901190"/>
                  </a:cubicBezTo>
                  <a:lnTo>
                    <a:pt x="6284145" y="1901190"/>
                  </a:lnTo>
                  <a:lnTo>
                    <a:pt x="6282875" y="1803400"/>
                  </a:lnTo>
                  <a:lnTo>
                    <a:pt x="6289225" y="1803400"/>
                  </a:lnTo>
                  <a:cubicBezTo>
                    <a:pt x="6289225" y="1793240"/>
                    <a:pt x="6290495" y="1781810"/>
                    <a:pt x="6290495" y="1771650"/>
                  </a:cubicBezTo>
                  <a:lnTo>
                    <a:pt x="6291765" y="1774190"/>
                  </a:lnTo>
                  <a:lnTo>
                    <a:pt x="6290495" y="1757680"/>
                  </a:lnTo>
                  <a:lnTo>
                    <a:pt x="6290495" y="1755140"/>
                  </a:lnTo>
                  <a:lnTo>
                    <a:pt x="6286685" y="1659890"/>
                  </a:lnTo>
                  <a:lnTo>
                    <a:pt x="6279065" y="1659890"/>
                  </a:lnTo>
                  <a:cubicBezTo>
                    <a:pt x="6277795" y="1653540"/>
                    <a:pt x="6277795" y="1647190"/>
                    <a:pt x="6276525" y="1642110"/>
                  </a:cubicBezTo>
                  <a:lnTo>
                    <a:pt x="6277795" y="1643380"/>
                  </a:lnTo>
                  <a:lnTo>
                    <a:pt x="6279065" y="1623060"/>
                  </a:lnTo>
                  <a:cubicBezTo>
                    <a:pt x="6280335" y="1602740"/>
                    <a:pt x="6280335" y="1586230"/>
                    <a:pt x="6280335" y="1570990"/>
                  </a:cubicBezTo>
                  <a:cubicBezTo>
                    <a:pt x="6282875" y="1563370"/>
                    <a:pt x="6285415" y="1555750"/>
                    <a:pt x="6286685" y="1546860"/>
                  </a:cubicBezTo>
                  <a:lnTo>
                    <a:pt x="6287955" y="1543050"/>
                  </a:lnTo>
                  <a:lnTo>
                    <a:pt x="6284145" y="1540510"/>
                  </a:lnTo>
                  <a:cubicBezTo>
                    <a:pt x="6284145" y="1539240"/>
                    <a:pt x="6281605" y="1534160"/>
                    <a:pt x="6280335" y="1511300"/>
                  </a:cubicBezTo>
                  <a:cubicBezTo>
                    <a:pt x="6280335" y="1480820"/>
                    <a:pt x="6277795" y="1456690"/>
                    <a:pt x="6273985" y="1416050"/>
                  </a:cubicBezTo>
                  <a:lnTo>
                    <a:pt x="6284145" y="1379220"/>
                  </a:lnTo>
                  <a:cubicBezTo>
                    <a:pt x="6287955" y="1365250"/>
                    <a:pt x="6287955" y="1361440"/>
                    <a:pt x="6287955" y="1355090"/>
                  </a:cubicBezTo>
                  <a:cubicBezTo>
                    <a:pt x="6287955" y="1350010"/>
                    <a:pt x="6287955" y="1342390"/>
                    <a:pt x="6291765" y="1320800"/>
                  </a:cubicBezTo>
                  <a:lnTo>
                    <a:pt x="6287955" y="1319530"/>
                  </a:lnTo>
                  <a:cubicBezTo>
                    <a:pt x="6286685" y="1311910"/>
                    <a:pt x="6286685" y="1282700"/>
                    <a:pt x="6286685" y="1263650"/>
                  </a:cubicBezTo>
                  <a:cubicBezTo>
                    <a:pt x="6286685" y="1225550"/>
                    <a:pt x="6286685" y="1211580"/>
                    <a:pt x="6284145" y="1207770"/>
                  </a:cubicBezTo>
                  <a:cubicBezTo>
                    <a:pt x="6286685" y="1189990"/>
                    <a:pt x="6287955" y="1173480"/>
                    <a:pt x="6287955" y="1155700"/>
                  </a:cubicBezTo>
                  <a:cubicBezTo>
                    <a:pt x="6287955" y="1135380"/>
                    <a:pt x="6287955" y="1113790"/>
                    <a:pt x="6293035" y="1087120"/>
                  </a:cubicBezTo>
                  <a:close/>
                  <a:moveTo>
                    <a:pt x="27940" y="495300"/>
                  </a:moveTo>
                  <a:lnTo>
                    <a:pt x="27940" y="488950"/>
                  </a:lnTo>
                  <a:lnTo>
                    <a:pt x="29210" y="488950"/>
                  </a:lnTo>
                  <a:cubicBezTo>
                    <a:pt x="27940" y="491490"/>
                    <a:pt x="27940" y="492760"/>
                    <a:pt x="27940" y="495300"/>
                  </a:cubicBezTo>
                  <a:close/>
                  <a:moveTo>
                    <a:pt x="38100" y="2854960"/>
                  </a:moveTo>
                  <a:cubicBezTo>
                    <a:pt x="38100" y="2851150"/>
                    <a:pt x="36830" y="2848610"/>
                    <a:pt x="36830" y="2846070"/>
                  </a:cubicBezTo>
                  <a:lnTo>
                    <a:pt x="38100" y="2846070"/>
                  </a:lnTo>
                  <a:lnTo>
                    <a:pt x="38100" y="2854960"/>
                  </a:lnTo>
                  <a:close/>
                  <a:moveTo>
                    <a:pt x="6218105" y="546100"/>
                  </a:moveTo>
                  <a:lnTo>
                    <a:pt x="6219375" y="577850"/>
                  </a:lnTo>
                  <a:lnTo>
                    <a:pt x="6210485" y="563880"/>
                  </a:lnTo>
                  <a:lnTo>
                    <a:pt x="6213025" y="591820"/>
                  </a:lnTo>
                  <a:cubicBezTo>
                    <a:pt x="6218105" y="647700"/>
                    <a:pt x="6216835" y="669290"/>
                    <a:pt x="6215565" y="718820"/>
                  </a:cubicBezTo>
                  <a:lnTo>
                    <a:pt x="6214295" y="741680"/>
                  </a:lnTo>
                  <a:lnTo>
                    <a:pt x="6211755" y="762000"/>
                  </a:lnTo>
                  <a:cubicBezTo>
                    <a:pt x="6209215" y="786130"/>
                    <a:pt x="6209215" y="817880"/>
                    <a:pt x="6210485" y="843280"/>
                  </a:cubicBezTo>
                  <a:lnTo>
                    <a:pt x="6206675" y="843280"/>
                  </a:lnTo>
                  <a:lnTo>
                    <a:pt x="6206675" y="885190"/>
                  </a:lnTo>
                  <a:lnTo>
                    <a:pt x="6210485" y="885190"/>
                  </a:lnTo>
                  <a:lnTo>
                    <a:pt x="6215565" y="956310"/>
                  </a:lnTo>
                  <a:lnTo>
                    <a:pt x="6210485" y="956310"/>
                  </a:lnTo>
                  <a:cubicBezTo>
                    <a:pt x="6210485" y="962660"/>
                    <a:pt x="6210485" y="967740"/>
                    <a:pt x="6211755" y="974090"/>
                  </a:cubicBezTo>
                  <a:lnTo>
                    <a:pt x="6202865" y="974090"/>
                  </a:lnTo>
                  <a:lnTo>
                    <a:pt x="6202865" y="976630"/>
                  </a:lnTo>
                  <a:lnTo>
                    <a:pt x="6207945" y="1078230"/>
                  </a:lnTo>
                  <a:cubicBezTo>
                    <a:pt x="6206675" y="1082040"/>
                    <a:pt x="6206675" y="1088390"/>
                    <a:pt x="6205405" y="1097280"/>
                  </a:cubicBezTo>
                  <a:cubicBezTo>
                    <a:pt x="6204135" y="1104900"/>
                    <a:pt x="6202865" y="1116330"/>
                    <a:pt x="6201595" y="1118870"/>
                  </a:cubicBezTo>
                  <a:lnTo>
                    <a:pt x="6200325" y="1118870"/>
                  </a:lnTo>
                  <a:cubicBezTo>
                    <a:pt x="6199055" y="1146810"/>
                    <a:pt x="6200325" y="1179830"/>
                    <a:pt x="6202865" y="1215390"/>
                  </a:cubicBezTo>
                  <a:cubicBezTo>
                    <a:pt x="6205405" y="1256030"/>
                    <a:pt x="6207945" y="1299210"/>
                    <a:pt x="6205405" y="1339850"/>
                  </a:cubicBezTo>
                  <a:lnTo>
                    <a:pt x="6205405" y="1342390"/>
                  </a:lnTo>
                  <a:cubicBezTo>
                    <a:pt x="6206675" y="1346200"/>
                    <a:pt x="6206675" y="1356360"/>
                    <a:pt x="6207945" y="1369060"/>
                  </a:cubicBezTo>
                  <a:cubicBezTo>
                    <a:pt x="6207945" y="1389380"/>
                    <a:pt x="6206675" y="1408430"/>
                    <a:pt x="6206675" y="1428750"/>
                  </a:cubicBezTo>
                  <a:cubicBezTo>
                    <a:pt x="6205405" y="1478280"/>
                    <a:pt x="6202865" y="1530350"/>
                    <a:pt x="6207945" y="1592580"/>
                  </a:cubicBezTo>
                  <a:lnTo>
                    <a:pt x="6199055" y="1642110"/>
                  </a:lnTo>
                  <a:lnTo>
                    <a:pt x="6199055" y="1643380"/>
                  </a:lnTo>
                  <a:cubicBezTo>
                    <a:pt x="6199055" y="1662430"/>
                    <a:pt x="6200325" y="1668780"/>
                    <a:pt x="6206675" y="1670050"/>
                  </a:cubicBezTo>
                  <a:cubicBezTo>
                    <a:pt x="6209215" y="1670050"/>
                    <a:pt x="6210485" y="1670050"/>
                    <a:pt x="6213025" y="1667510"/>
                  </a:cubicBezTo>
                  <a:cubicBezTo>
                    <a:pt x="6213025" y="1673860"/>
                    <a:pt x="6213025" y="1680210"/>
                    <a:pt x="6214295" y="1690370"/>
                  </a:cubicBezTo>
                  <a:cubicBezTo>
                    <a:pt x="6215565" y="1717040"/>
                    <a:pt x="6214295" y="1727200"/>
                    <a:pt x="6214295" y="1732280"/>
                  </a:cubicBezTo>
                  <a:cubicBezTo>
                    <a:pt x="6213025" y="1732280"/>
                    <a:pt x="6211755" y="1732280"/>
                    <a:pt x="6209215" y="1733550"/>
                  </a:cubicBezTo>
                  <a:cubicBezTo>
                    <a:pt x="6205405" y="1736090"/>
                    <a:pt x="6204135" y="1741170"/>
                    <a:pt x="6204135" y="1747520"/>
                  </a:cubicBezTo>
                  <a:lnTo>
                    <a:pt x="6205405" y="1756410"/>
                  </a:lnTo>
                  <a:cubicBezTo>
                    <a:pt x="6209215" y="1784350"/>
                    <a:pt x="6213025" y="1821180"/>
                    <a:pt x="6213025" y="1863090"/>
                  </a:cubicBezTo>
                  <a:lnTo>
                    <a:pt x="6211755" y="1863090"/>
                  </a:lnTo>
                  <a:lnTo>
                    <a:pt x="6211755" y="1856740"/>
                  </a:lnTo>
                  <a:cubicBezTo>
                    <a:pt x="6210485" y="1830070"/>
                    <a:pt x="6209215" y="1827530"/>
                    <a:pt x="6202865" y="1827530"/>
                  </a:cubicBezTo>
                  <a:cubicBezTo>
                    <a:pt x="6195245" y="1827530"/>
                    <a:pt x="6195245" y="1832610"/>
                    <a:pt x="6192705" y="1855470"/>
                  </a:cubicBezTo>
                  <a:lnTo>
                    <a:pt x="6191435" y="1859280"/>
                  </a:lnTo>
                  <a:lnTo>
                    <a:pt x="6195245" y="1861820"/>
                  </a:lnTo>
                  <a:cubicBezTo>
                    <a:pt x="6201595" y="1869440"/>
                    <a:pt x="6201595" y="1926590"/>
                    <a:pt x="6201595" y="1969770"/>
                  </a:cubicBezTo>
                  <a:cubicBezTo>
                    <a:pt x="6201595" y="2044700"/>
                    <a:pt x="6204135" y="2075180"/>
                    <a:pt x="6210485" y="2084070"/>
                  </a:cubicBezTo>
                  <a:lnTo>
                    <a:pt x="6209215" y="2095500"/>
                  </a:lnTo>
                  <a:lnTo>
                    <a:pt x="6206675" y="2095500"/>
                  </a:lnTo>
                  <a:cubicBezTo>
                    <a:pt x="6202865" y="2132330"/>
                    <a:pt x="6205405" y="2146300"/>
                    <a:pt x="6209215" y="2162810"/>
                  </a:cubicBezTo>
                  <a:cubicBezTo>
                    <a:pt x="6213025" y="2178050"/>
                    <a:pt x="6216835" y="2195830"/>
                    <a:pt x="6215565" y="2241550"/>
                  </a:cubicBezTo>
                  <a:cubicBezTo>
                    <a:pt x="6214295" y="2258060"/>
                    <a:pt x="6214295" y="2269490"/>
                    <a:pt x="6213025" y="2274570"/>
                  </a:cubicBezTo>
                  <a:lnTo>
                    <a:pt x="6209215" y="2274570"/>
                  </a:lnTo>
                  <a:lnTo>
                    <a:pt x="6213025" y="2345690"/>
                  </a:lnTo>
                  <a:lnTo>
                    <a:pt x="6213025" y="2349500"/>
                  </a:lnTo>
                  <a:lnTo>
                    <a:pt x="6210485" y="2349500"/>
                  </a:lnTo>
                  <a:lnTo>
                    <a:pt x="6211755" y="2426970"/>
                  </a:lnTo>
                  <a:lnTo>
                    <a:pt x="6206675" y="2418080"/>
                  </a:lnTo>
                  <a:lnTo>
                    <a:pt x="6211755" y="2449830"/>
                  </a:lnTo>
                  <a:cubicBezTo>
                    <a:pt x="6213025" y="2458720"/>
                    <a:pt x="6215565" y="2473960"/>
                    <a:pt x="6216835" y="2487930"/>
                  </a:cubicBezTo>
                  <a:lnTo>
                    <a:pt x="6213025" y="2501900"/>
                  </a:lnTo>
                  <a:cubicBezTo>
                    <a:pt x="6204135" y="2531110"/>
                    <a:pt x="6205405" y="2545080"/>
                    <a:pt x="6206675" y="2566670"/>
                  </a:cubicBezTo>
                  <a:cubicBezTo>
                    <a:pt x="6207945" y="2575560"/>
                    <a:pt x="6207945" y="2585720"/>
                    <a:pt x="6209215" y="2599690"/>
                  </a:cubicBezTo>
                  <a:lnTo>
                    <a:pt x="6204135" y="2616200"/>
                  </a:lnTo>
                  <a:cubicBezTo>
                    <a:pt x="6202865" y="2620010"/>
                    <a:pt x="6202865" y="2622550"/>
                    <a:pt x="6201595" y="2626360"/>
                  </a:cubicBezTo>
                  <a:lnTo>
                    <a:pt x="6209215" y="2626360"/>
                  </a:lnTo>
                  <a:lnTo>
                    <a:pt x="6209215" y="2636520"/>
                  </a:lnTo>
                  <a:lnTo>
                    <a:pt x="6204135" y="2636520"/>
                  </a:lnTo>
                  <a:cubicBezTo>
                    <a:pt x="6201595" y="2649220"/>
                    <a:pt x="6200325" y="2670810"/>
                    <a:pt x="6199055" y="2698750"/>
                  </a:cubicBezTo>
                  <a:cubicBezTo>
                    <a:pt x="6197785" y="2719070"/>
                    <a:pt x="6197785" y="2740660"/>
                    <a:pt x="6195245" y="2766060"/>
                  </a:cubicBezTo>
                  <a:lnTo>
                    <a:pt x="6207945" y="2767330"/>
                  </a:lnTo>
                  <a:cubicBezTo>
                    <a:pt x="6209215" y="2764790"/>
                    <a:pt x="6209215" y="2758440"/>
                    <a:pt x="6210485" y="2752090"/>
                  </a:cubicBezTo>
                  <a:lnTo>
                    <a:pt x="6214295" y="2752090"/>
                  </a:lnTo>
                  <a:cubicBezTo>
                    <a:pt x="6214295" y="2759710"/>
                    <a:pt x="6215565" y="2768600"/>
                    <a:pt x="6216835" y="2777490"/>
                  </a:cubicBezTo>
                  <a:cubicBezTo>
                    <a:pt x="6211755" y="2783840"/>
                    <a:pt x="6211755" y="2801620"/>
                    <a:pt x="6213025" y="2839720"/>
                  </a:cubicBezTo>
                  <a:lnTo>
                    <a:pt x="6213025" y="2849880"/>
                  </a:lnTo>
                  <a:lnTo>
                    <a:pt x="6204135" y="2847340"/>
                  </a:lnTo>
                  <a:lnTo>
                    <a:pt x="6204135" y="2857500"/>
                  </a:lnTo>
                  <a:cubicBezTo>
                    <a:pt x="6205405" y="2887980"/>
                    <a:pt x="6207945" y="2896870"/>
                    <a:pt x="6210485" y="2908300"/>
                  </a:cubicBezTo>
                  <a:cubicBezTo>
                    <a:pt x="6211755" y="2913380"/>
                    <a:pt x="6213025" y="2919730"/>
                    <a:pt x="6214295" y="2928620"/>
                  </a:cubicBezTo>
                  <a:cubicBezTo>
                    <a:pt x="6213025" y="2975610"/>
                    <a:pt x="6207945" y="2988310"/>
                    <a:pt x="6202865" y="2998470"/>
                  </a:cubicBezTo>
                  <a:lnTo>
                    <a:pt x="6201595" y="3001010"/>
                  </a:lnTo>
                  <a:lnTo>
                    <a:pt x="6201595" y="3003550"/>
                  </a:lnTo>
                  <a:cubicBezTo>
                    <a:pt x="6201595" y="3032760"/>
                    <a:pt x="6201595" y="3036570"/>
                    <a:pt x="6207945" y="3037840"/>
                  </a:cubicBezTo>
                  <a:cubicBezTo>
                    <a:pt x="6210485" y="3037840"/>
                    <a:pt x="6211755" y="3037840"/>
                    <a:pt x="6213025" y="3036570"/>
                  </a:cubicBezTo>
                  <a:lnTo>
                    <a:pt x="6213025" y="3044190"/>
                  </a:lnTo>
                  <a:cubicBezTo>
                    <a:pt x="6210485" y="3110230"/>
                    <a:pt x="6213025" y="3158490"/>
                    <a:pt x="6216835" y="3232150"/>
                  </a:cubicBezTo>
                  <a:lnTo>
                    <a:pt x="6218105" y="3244850"/>
                  </a:lnTo>
                  <a:cubicBezTo>
                    <a:pt x="6211755" y="3244850"/>
                    <a:pt x="6211755" y="3251200"/>
                    <a:pt x="6210485" y="3253740"/>
                  </a:cubicBezTo>
                  <a:lnTo>
                    <a:pt x="6210485" y="3255010"/>
                  </a:lnTo>
                  <a:lnTo>
                    <a:pt x="6214295" y="3280410"/>
                  </a:lnTo>
                  <a:lnTo>
                    <a:pt x="6211755" y="3276600"/>
                  </a:lnTo>
                  <a:lnTo>
                    <a:pt x="6213025" y="3304540"/>
                  </a:lnTo>
                  <a:cubicBezTo>
                    <a:pt x="6214295" y="3321050"/>
                    <a:pt x="6215565" y="3324860"/>
                    <a:pt x="6218105" y="3328670"/>
                  </a:cubicBezTo>
                  <a:cubicBezTo>
                    <a:pt x="6219375" y="3331210"/>
                    <a:pt x="6221915" y="3333750"/>
                    <a:pt x="6223185" y="3364230"/>
                  </a:cubicBezTo>
                  <a:lnTo>
                    <a:pt x="6223185" y="3366770"/>
                  </a:lnTo>
                  <a:cubicBezTo>
                    <a:pt x="6225725" y="3373120"/>
                    <a:pt x="6224455" y="3388360"/>
                    <a:pt x="6223185" y="3398520"/>
                  </a:cubicBezTo>
                  <a:lnTo>
                    <a:pt x="6209215" y="3397250"/>
                  </a:lnTo>
                  <a:lnTo>
                    <a:pt x="6183815" y="3394710"/>
                  </a:lnTo>
                  <a:cubicBezTo>
                    <a:pt x="6163495" y="3393440"/>
                    <a:pt x="6144445" y="3394710"/>
                    <a:pt x="6129205" y="3395980"/>
                  </a:cubicBezTo>
                  <a:lnTo>
                    <a:pt x="6129205" y="3392170"/>
                  </a:lnTo>
                  <a:lnTo>
                    <a:pt x="6124125" y="3389630"/>
                  </a:lnTo>
                  <a:lnTo>
                    <a:pt x="6077135" y="3393440"/>
                  </a:lnTo>
                  <a:cubicBezTo>
                    <a:pt x="6032685" y="3395980"/>
                    <a:pt x="6025065" y="3397250"/>
                    <a:pt x="5979345" y="3402330"/>
                  </a:cubicBezTo>
                  <a:cubicBezTo>
                    <a:pt x="5952675" y="3399790"/>
                    <a:pt x="5926005" y="3398520"/>
                    <a:pt x="5899335" y="3398520"/>
                  </a:cubicBezTo>
                  <a:lnTo>
                    <a:pt x="5885365" y="3398520"/>
                  </a:lnTo>
                  <a:cubicBezTo>
                    <a:pt x="5875205" y="3397250"/>
                    <a:pt x="5862505" y="3395980"/>
                    <a:pt x="5845995" y="3395980"/>
                  </a:cubicBezTo>
                  <a:lnTo>
                    <a:pt x="5845995" y="3398520"/>
                  </a:lnTo>
                  <a:lnTo>
                    <a:pt x="5843455" y="3398520"/>
                  </a:lnTo>
                  <a:cubicBezTo>
                    <a:pt x="5842185" y="3397250"/>
                    <a:pt x="5840915" y="3397250"/>
                    <a:pt x="5839645" y="3395980"/>
                  </a:cubicBezTo>
                  <a:lnTo>
                    <a:pt x="5837105" y="3395980"/>
                  </a:lnTo>
                  <a:cubicBezTo>
                    <a:pt x="5825675" y="3398520"/>
                    <a:pt x="5812975" y="3399790"/>
                    <a:pt x="5797735" y="3401060"/>
                  </a:cubicBezTo>
                  <a:lnTo>
                    <a:pt x="5779955" y="3393440"/>
                  </a:lnTo>
                  <a:lnTo>
                    <a:pt x="5773605" y="3398520"/>
                  </a:lnTo>
                  <a:lnTo>
                    <a:pt x="5658035" y="3393440"/>
                  </a:lnTo>
                  <a:cubicBezTo>
                    <a:pt x="5640255" y="3395980"/>
                    <a:pt x="5622475" y="3397250"/>
                    <a:pt x="5605965" y="3399790"/>
                  </a:cubicBezTo>
                  <a:cubicBezTo>
                    <a:pt x="5580565" y="3399790"/>
                    <a:pt x="5556435" y="3398520"/>
                    <a:pt x="5531035" y="3398520"/>
                  </a:cubicBezTo>
                  <a:lnTo>
                    <a:pt x="5531035" y="3393440"/>
                  </a:lnTo>
                  <a:lnTo>
                    <a:pt x="5480235" y="3397250"/>
                  </a:lnTo>
                  <a:cubicBezTo>
                    <a:pt x="5471345" y="3397250"/>
                    <a:pt x="5463725" y="3397250"/>
                    <a:pt x="5453565" y="3395980"/>
                  </a:cubicBezTo>
                  <a:lnTo>
                    <a:pt x="5453565" y="3394710"/>
                  </a:lnTo>
                  <a:cubicBezTo>
                    <a:pt x="5395370" y="3390900"/>
                    <a:pt x="5302369" y="3389630"/>
                    <a:pt x="5192761" y="3389630"/>
                  </a:cubicBezTo>
                  <a:lnTo>
                    <a:pt x="5116368" y="3389630"/>
                  </a:lnTo>
                  <a:lnTo>
                    <a:pt x="5146260" y="3394710"/>
                  </a:lnTo>
                  <a:cubicBezTo>
                    <a:pt x="5126332" y="3394710"/>
                    <a:pt x="5113046" y="3393440"/>
                    <a:pt x="5096439" y="3393440"/>
                  </a:cubicBezTo>
                  <a:cubicBezTo>
                    <a:pt x="5086475" y="3393440"/>
                    <a:pt x="5076510" y="3392170"/>
                    <a:pt x="5066546" y="3392170"/>
                  </a:cubicBezTo>
                  <a:lnTo>
                    <a:pt x="5059903" y="3392170"/>
                  </a:lnTo>
                  <a:cubicBezTo>
                    <a:pt x="5049938" y="3393440"/>
                    <a:pt x="5036653" y="3394710"/>
                    <a:pt x="5030009" y="3397250"/>
                  </a:cubicBezTo>
                  <a:lnTo>
                    <a:pt x="5030009" y="3395980"/>
                  </a:lnTo>
                  <a:cubicBezTo>
                    <a:pt x="4953616" y="3392170"/>
                    <a:pt x="4900473" y="3393440"/>
                    <a:pt x="4857293" y="3397250"/>
                  </a:cubicBezTo>
                  <a:lnTo>
                    <a:pt x="4850651" y="3397250"/>
                  </a:lnTo>
                  <a:cubicBezTo>
                    <a:pt x="4691221" y="3397250"/>
                    <a:pt x="4511862" y="3397250"/>
                    <a:pt x="4472005" y="3389630"/>
                  </a:cubicBezTo>
                  <a:lnTo>
                    <a:pt x="4465361" y="3389630"/>
                  </a:lnTo>
                  <a:cubicBezTo>
                    <a:pt x="4408896" y="3389630"/>
                    <a:pt x="4392289" y="3389630"/>
                    <a:pt x="4388968" y="3395980"/>
                  </a:cubicBezTo>
                  <a:lnTo>
                    <a:pt x="4362396" y="3395980"/>
                  </a:lnTo>
                  <a:lnTo>
                    <a:pt x="4319217" y="3392170"/>
                  </a:lnTo>
                  <a:lnTo>
                    <a:pt x="4279360" y="3397250"/>
                  </a:lnTo>
                  <a:cubicBezTo>
                    <a:pt x="4259431" y="3397250"/>
                    <a:pt x="4239502" y="3397250"/>
                    <a:pt x="4226216" y="3395980"/>
                  </a:cubicBezTo>
                  <a:lnTo>
                    <a:pt x="4226216" y="3387090"/>
                  </a:lnTo>
                  <a:cubicBezTo>
                    <a:pt x="4143180" y="3384550"/>
                    <a:pt x="4020286" y="3385820"/>
                    <a:pt x="3930606" y="3387090"/>
                  </a:cubicBezTo>
                  <a:cubicBezTo>
                    <a:pt x="3890749" y="3387090"/>
                    <a:pt x="3854213" y="3388360"/>
                    <a:pt x="3834284" y="3388360"/>
                  </a:cubicBezTo>
                  <a:lnTo>
                    <a:pt x="3834284" y="3390900"/>
                  </a:lnTo>
                  <a:lnTo>
                    <a:pt x="3561924" y="3390900"/>
                  </a:lnTo>
                  <a:lnTo>
                    <a:pt x="3561924" y="3388360"/>
                  </a:lnTo>
                  <a:cubicBezTo>
                    <a:pt x="3551960" y="3389630"/>
                    <a:pt x="3541996" y="3389630"/>
                    <a:pt x="3535353" y="3390900"/>
                  </a:cubicBezTo>
                  <a:lnTo>
                    <a:pt x="3445673" y="3390900"/>
                  </a:lnTo>
                  <a:cubicBezTo>
                    <a:pt x="3209850" y="3390900"/>
                    <a:pt x="2964061" y="3390900"/>
                    <a:pt x="2748167" y="3394710"/>
                  </a:cubicBezTo>
                  <a:lnTo>
                    <a:pt x="2734881" y="3394710"/>
                  </a:lnTo>
                  <a:cubicBezTo>
                    <a:pt x="2711630" y="3394710"/>
                    <a:pt x="2691702" y="3395980"/>
                    <a:pt x="2668451" y="3395980"/>
                  </a:cubicBezTo>
                  <a:lnTo>
                    <a:pt x="2555522" y="3398520"/>
                  </a:lnTo>
                  <a:lnTo>
                    <a:pt x="2578772" y="3401060"/>
                  </a:lnTo>
                  <a:lnTo>
                    <a:pt x="2528950" y="3401060"/>
                  </a:lnTo>
                  <a:cubicBezTo>
                    <a:pt x="2512343" y="3397250"/>
                    <a:pt x="2482450" y="3394710"/>
                    <a:pt x="2462521" y="3392170"/>
                  </a:cubicBezTo>
                  <a:lnTo>
                    <a:pt x="2459200" y="3398520"/>
                  </a:lnTo>
                  <a:lnTo>
                    <a:pt x="2455878" y="3393440"/>
                  </a:lnTo>
                  <a:cubicBezTo>
                    <a:pt x="2445913" y="3394710"/>
                    <a:pt x="2382806" y="3393440"/>
                    <a:pt x="2329662" y="3393440"/>
                  </a:cubicBezTo>
                  <a:lnTo>
                    <a:pt x="2176875" y="3393440"/>
                  </a:lnTo>
                  <a:lnTo>
                    <a:pt x="2176875" y="3397250"/>
                  </a:lnTo>
                  <a:cubicBezTo>
                    <a:pt x="2163589" y="3397250"/>
                    <a:pt x="2153625" y="3397250"/>
                    <a:pt x="2140339" y="3398520"/>
                  </a:cubicBezTo>
                  <a:lnTo>
                    <a:pt x="2137018" y="3398520"/>
                  </a:lnTo>
                  <a:cubicBezTo>
                    <a:pt x="2100482" y="3399790"/>
                    <a:pt x="2060624" y="3401060"/>
                    <a:pt x="2014124" y="3402330"/>
                  </a:cubicBezTo>
                  <a:cubicBezTo>
                    <a:pt x="2017445" y="3401060"/>
                    <a:pt x="2017445" y="3399790"/>
                    <a:pt x="2020767" y="3398520"/>
                  </a:cubicBezTo>
                  <a:cubicBezTo>
                    <a:pt x="2024088" y="3392170"/>
                    <a:pt x="2004159" y="3388360"/>
                    <a:pt x="1994195" y="3387090"/>
                  </a:cubicBezTo>
                  <a:lnTo>
                    <a:pt x="1987552" y="3387090"/>
                  </a:lnTo>
                  <a:cubicBezTo>
                    <a:pt x="1897873" y="3385820"/>
                    <a:pt x="1881265" y="3387090"/>
                    <a:pt x="1867980" y="3390900"/>
                  </a:cubicBezTo>
                  <a:cubicBezTo>
                    <a:pt x="1864658" y="3392170"/>
                    <a:pt x="1854694" y="3393440"/>
                    <a:pt x="1781621" y="3392170"/>
                  </a:cubicBezTo>
                  <a:lnTo>
                    <a:pt x="1774979" y="3392170"/>
                  </a:lnTo>
                  <a:cubicBezTo>
                    <a:pt x="1765014" y="3393440"/>
                    <a:pt x="1758371" y="3394710"/>
                    <a:pt x="1755050" y="3395980"/>
                  </a:cubicBezTo>
                  <a:cubicBezTo>
                    <a:pt x="1668692" y="3397250"/>
                    <a:pt x="1638799" y="3398520"/>
                    <a:pt x="1615548" y="3399790"/>
                  </a:cubicBezTo>
                  <a:lnTo>
                    <a:pt x="1532512" y="3397250"/>
                  </a:lnTo>
                  <a:cubicBezTo>
                    <a:pt x="1502619" y="3395980"/>
                    <a:pt x="1486012" y="3395980"/>
                    <a:pt x="1476047" y="3394710"/>
                  </a:cubicBezTo>
                  <a:lnTo>
                    <a:pt x="1476047" y="3385820"/>
                  </a:lnTo>
                  <a:lnTo>
                    <a:pt x="1080793" y="3383280"/>
                  </a:lnTo>
                  <a:lnTo>
                    <a:pt x="1090758" y="3388360"/>
                  </a:lnTo>
                  <a:cubicBezTo>
                    <a:pt x="1064186" y="3389630"/>
                    <a:pt x="1011043" y="3392170"/>
                    <a:pt x="974507" y="3392170"/>
                  </a:cubicBezTo>
                  <a:cubicBezTo>
                    <a:pt x="957900" y="3392170"/>
                    <a:pt x="941292" y="3393440"/>
                    <a:pt x="928006" y="3393440"/>
                  </a:cubicBezTo>
                  <a:lnTo>
                    <a:pt x="840740" y="3393440"/>
                  </a:lnTo>
                  <a:lnTo>
                    <a:pt x="840740" y="3389630"/>
                  </a:lnTo>
                  <a:lnTo>
                    <a:pt x="836930" y="3390900"/>
                  </a:lnTo>
                  <a:cubicBezTo>
                    <a:pt x="830580" y="3392170"/>
                    <a:pt x="805180" y="3393440"/>
                    <a:pt x="778510" y="3394710"/>
                  </a:cubicBezTo>
                  <a:lnTo>
                    <a:pt x="778510" y="3389630"/>
                  </a:lnTo>
                  <a:cubicBezTo>
                    <a:pt x="754380" y="3388360"/>
                    <a:pt x="734060" y="3389630"/>
                    <a:pt x="713740" y="3392170"/>
                  </a:cubicBezTo>
                  <a:cubicBezTo>
                    <a:pt x="687070" y="3394710"/>
                    <a:pt x="660400" y="3397250"/>
                    <a:pt x="623570" y="3392170"/>
                  </a:cubicBezTo>
                  <a:cubicBezTo>
                    <a:pt x="614680" y="3392170"/>
                    <a:pt x="601980" y="3389630"/>
                    <a:pt x="589280" y="3388360"/>
                  </a:cubicBezTo>
                  <a:cubicBezTo>
                    <a:pt x="561340" y="3384550"/>
                    <a:pt x="551180" y="3383280"/>
                    <a:pt x="546100" y="3388360"/>
                  </a:cubicBezTo>
                  <a:lnTo>
                    <a:pt x="544830" y="3389630"/>
                  </a:lnTo>
                  <a:cubicBezTo>
                    <a:pt x="537210" y="3389630"/>
                    <a:pt x="529590" y="3389630"/>
                    <a:pt x="520700" y="3390900"/>
                  </a:cubicBezTo>
                  <a:cubicBezTo>
                    <a:pt x="497840" y="3392170"/>
                    <a:pt x="474980" y="3393440"/>
                    <a:pt x="448310" y="3389630"/>
                  </a:cubicBezTo>
                  <a:lnTo>
                    <a:pt x="445770" y="3389630"/>
                  </a:lnTo>
                  <a:cubicBezTo>
                    <a:pt x="444500" y="3389630"/>
                    <a:pt x="443230" y="3389630"/>
                    <a:pt x="443230" y="3390900"/>
                  </a:cubicBezTo>
                  <a:lnTo>
                    <a:pt x="429260" y="3388360"/>
                  </a:lnTo>
                  <a:cubicBezTo>
                    <a:pt x="416560" y="3385820"/>
                    <a:pt x="393700" y="3387090"/>
                    <a:pt x="373380" y="3388360"/>
                  </a:cubicBezTo>
                  <a:cubicBezTo>
                    <a:pt x="363220" y="3388360"/>
                    <a:pt x="351790" y="3389630"/>
                    <a:pt x="346710" y="3389630"/>
                  </a:cubicBezTo>
                  <a:lnTo>
                    <a:pt x="345440" y="3384550"/>
                  </a:lnTo>
                  <a:cubicBezTo>
                    <a:pt x="323850" y="3390900"/>
                    <a:pt x="297180" y="3390900"/>
                    <a:pt x="266700" y="3389630"/>
                  </a:cubicBezTo>
                  <a:cubicBezTo>
                    <a:pt x="242570" y="3388360"/>
                    <a:pt x="214630" y="3388360"/>
                    <a:pt x="185420" y="3390900"/>
                  </a:cubicBezTo>
                  <a:lnTo>
                    <a:pt x="189230" y="3385820"/>
                  </a:lnTo>
                  <a:lnTo>
                    <a:pt x="166370" y="3388360"/>
                  </a:lnTo>
                  <a:cubicBezTo>
                    <a:pt x="163830" y="3388360"/>
                    <a:pt x="161290" y="3388360"/>
                    <a:pt x="157480" y="3389630"/>
                  </a:cubicBezTo>
                  <a:lnTo>
                    <a:pt x="156210" y="3383280"/>
                  </a:lnTo>
                  <a:cubicBezTo>
                    <a:pt x="139700" y="3384550"/>
                    <a:pt x="123190" y="3385820"/>
                    <a:pt x="101600" y="3384550"/>
                  </a:cubicBezTo>
                  <a:lnTo>
                    <a:pt x="97790" y="3384550"/>
                  </a:lnTo>
                  <a:lnTo>
                    <a:pt x="87630" y="3383280"/>
                  </a:lnTo>
                  <a:lnTo>
                    <a:pt x="87630" y="3362960"/>
                  </a:lnTo>
                  <a:lnTo>
                    <a:pt x="74930" y="3362960"/>
                  </a:lnTo>
                  <a:lnTo>
                    <a:pt x="74930" y="3356610"/>
                  </a:lnTo>
                  <a:cubicBezTo>
                    <a:pt x="76200" y="3342640"/>
                    <a:pt x="77470" y="3333750"/>
                    <a:pt x="80010" y="3323590"/>
                  </a:cubicBezTo>
                  <a:lnTo>
                    <a:pt x="80010" y="3321050"/>
                  </a:lnTo>
                  <a:cubicBezTo>
                    <a:pt x="85090" y="3296920"/>
                    <a:pt x="88900" y="3270250"/>
                    <a:pt x="87630" y="3200400"/>
                  </a:cubicBezTo>
                  <a:lnTo>
                    <a:pt x="83820" y="3200400"/>
                  </a:lnTo>
                  <a:cubicBezTo>
                    <a:pt x="85090" y="3178810"/>
                    <a:pt x="86360" y="3161030"/>
                    <a:pt x="88900" y="3150870"/>
                  </a:cubicBezTo>
                  <a:cubicBezTo>
                    <a:pt x="88900" y="3102610"/>
                    <a:pt x="87630" y="3100070"/>
                    <a:pt x="81280" y="3100070"/>
                  </a:cubicBezTo>
                  <a:cubicBezTo>
                    <a:pt x="81280" y="3087370"/>
                    <a:pt x="80010" y="3077210"/>
                    <a:pt x="77470" y="3064510"/>
                  </a:cubicBezTo>
                  <a:cubicBezTo>
                    <a:pt x="76200" y="3054350"/>
                    <a:pt x="73660" y="3042920"/>
                    <a:pt x="73660" y="3028950"/>
                  </a:cubicBezTo>
                  <a:lnTo>
                    <a:pt x="78740" y="3028950"/>
                  </a:lnTo>
                  <a:lnTo>
                    <a:pt x="78740" y="3022600"/>
                  </a:lnTo>
                  <a:cubicBezTo>
                    <a:pt x="81280" y="2959100"/>
                    <a:pt x="77470" y="2951480"/>
                    <a:pt x="73660" y="2943860"/>
                  </a:cubicBezTo>
                  <a:cubicBezTo>
                    <a:pt x="72390" y="2941320"/>
                    <a:pt x="71120" y="2937510"/>
                    <a:pt x="69850" y="2927350"/>
                  </a:cubicBezTo>
                  <a:lnTo>
                    <a:pt x="78740" y="2926080"/>
                  </a:lnTo>
                  <a:lnTo>
                    <a:pt x="77470" y="2894330"/>
                  </a:lnTo>
                  <a:lnTo>
                    <a:pt x="86360" y="2908300"/>
                  </a:lnTo>
                  <a:lnTo>
                    <a:pt x="83820" y="2880360"/>
                  </a:lnTo>
                  <a:cubicBezTo>
                    <a:pt x="78740" y="2824480"/>
                    <a:pt x="80010" y="2802890"/>
                    <a:pt x="81280" y="2753360"/>
                  </a:cubicBezTo>
                  <a:lnTo>
                    <a:pt x="82550" y="2730500"/>
                  </a:lnTo>
                  <a:lnTo>
                    <a:pt x="85090" y="2710180"/>
                  </a:lnTo>
                  <a:cubicBezTo>
                    <a:pt x="87630" y="2686050"/>
                    <a:pt x="87630" y="2655570"/>
                    <a:pt x="86360" y="2630170"/>
                  </a:cubicBezTo>
                  <a:lnTo>
                    <a:pt x="88900" y="2630170"/>
                  </a:lnTo>
                  <a:cubicBezTo>
                    <a:pt x="87630" y="2623820"/>
                    <a:pt x="87630" y="2618740"/>
                    <a:pt x="87630" y="2613660"/>
                  </a:cubicBezTo>
                  <a:lnTo>
                    <a:pt x="87630" y="2586990"/>
                  </a:lnTo>
                  <a:lnTo>
                    <a:pt x="83820" y="2586990"/>
                  </a:lnTo>
                  <a:lnTo>
                    <a:pt x="78740" y="2515870"/>
                  </a:lnTo>
                  <a:lnTo>
                    <a:pt x="83820" y="2515870"/>
                  </a:lnTo>
                  <a:cubicBezTo>
                    <a:pt x="83820" y="2509520"/>
                    <a:pt x="83820" y="2504440"/>
                    <a:pt x="82550" y="2498090"/>
                  </a:cubicBezTo>
                  <a:lnTo>
                    <a:pt x="91440" y="2498090"/>
                  </a:lnTo>
                  <a:lnTo>
                    <a:pt x="91440" y="2495550"/>
                  </a:lnTo>
                  <a:lnTo>
                    <a:pt x="86360" y="2393950"/>
                  </a:lnTo>
                  <a:cubicBezTo>
                    <a:pt x="87630" y="2390140"/>
                    <a:pt x="87630" y="2383790"/>
                    <a:pt x="88900" y="2374900"/>
                  </a:cubicBezTo>
                  <a:cubicBezTo>
                    <a:pt x="90170" y="2367280"/>
                    <a:pt x="91440" y="2355850"/>
                    <a:pt x="92710" y="2353310"/>
                  </a:cubicBezTo>
                  <a:lnTo>
                    <a:pt x="93980" y="2353310"/>
                  </a:lnTo>
                  <a:cubicBezTo>
                    <a:pt x="95250" y="2325370"/>
                    <a:pt x="92710" y="2292350"/>
                    <a:pt x="91440" y="2256790"/>
                  </a:cubicBezTo>
                  <a:cubicBezTo>
                    <a:pt x="88900" y="2216150"/>
                    <a:pt x="86360" y="2172970"/>
                    <a:pt x="88900" y="2131060"/>
                  </a:cubicBezTo>
                  <a:lnTo>
                    <a:pt x="88900" y="2128520"/>
                  </a:lnTo>
                  <a:cubicBezTo>
                    <a:pt x="87630" y="2124710"/>
                    <a:pt x="87630" y="2114550"/>
                    <a:pt x="86360" y="2101850"/>
                  </a:cubicBezTo>
                  <a:cubicBezTo>
                    <a:pt x="86360" y="2081530"/>
                    <a:pt x="87630" y="2062480"/>
                    <a:pt x="87630" y="2042160"/>
                  </a:cubicBezTo>
                  <a:cubicBezTo>
                    <a:pt x="88900" y="1992630"/>
                    <a:pt x="91440" y="1940560"/>
                    <a:pt x="86360" y="1877060"/>
                  </a:cubicBezTo>
                  <a:lnTo>
                    <a:pt x="95250" y="1827530"/>
                  </a:lnTo>
                  <a:lnTo>
                    <a:pt x="95250" y="1826260"/>
                  </a:lnTo>
                  <a:cubicBezTo>
                    <a:pt x="95250" y="1807210"/>
                    <a:pt x="93980" y="1800860"/>
                    <a:pt x="87630" y="1799590"/>
                  </a:cubicBezTo>
                  <a:cubicBezTo>
                    <a:pt x="85090" y="1799590"/>
                    <a:pt x="83820" y="1799590"/>
                    <a:pt x="81280" y="1802130"/>
                  </a:cubicBezTo>
                  <a:cubicBezTo>
                    <a:pt x="81280" y="1795780"/>
                    <a:pt x="81280" y="1789430"/>
                    <a:pt x="80010" y="1779270"/>
                  </a:cubicBezTo>
                  <a:cubicBezTo>
                    <a:pt x="78740" y="1752600"/>
                    <a:pt x="80010" y="1742440"/>
                    <a:pt x="80010" y="1737360"/>
                  </a:cubicBezTo>
                  <a:cubicBezTo>
                    <a:pt x="81280" y="1737360"/>
                    <a:pt x="82550" y="1737360"/>
                    <a:pt x="85090" y="1736090"/>
                  </a:cubicBezTo>
                  <a:cubicBezTo>
                    <a:pt x="88900" y="1733550"/>
                    <a:pt x="90170" y="1728470"/>
                    <a:pt x="90170" y="1722120"/>
                  </a:cubicBezTo>
                  <a:lnTo>
                    <a:pt x="90170" y="1720850"/>
                  </a:lnTo>
                  <a:lnTo>
                    <a:pt x="88900" y="1714500"/>
                  </a:lnTo>
                  <a:cubicBezTo>
                    <a:pt x="85090" y="1686560"/>
                    <a:pt x="81280" y="1649730"/>
                    <a:pt x="81280" y="1607820"/>
                  </a:cubicBezTo>
                  <a:lnTo>
                    <a:pt x="82550" y="1607820"/>
                  </a:lnTo>
                  <a:lnTo>
                    <a:pt x="82550" y="1614170"/>
                  </a:lnTo>
                  <a:cubicBezTo>
                    <a:pt x="83820" y="1640840"/>
                    <a:pt x="85090" y="1643380"/>
                    <a:pt x="91440" y="1643380"/>
                  </a:cubicBezTo>
                  <a:cubicBezTo>
                    <a:pt x="99060" y="1643380"/>
                    <a:pt x="99060" y="1638300"/>
                    <a:pt x="101600" y="1615440"/>
                  </a:cubicBezTo>
                  <a:lnTo>
                    <a:pt x="102870" y="1611630"/>
                  </a:lnTo>
                  <a:lnTo>
                    <a:pt x="99060" y="1609090"/>
                  </a:lnTo>
                  <a:cubicBezTo>
                    <a:pt x="92710" y="1601470"/>
                    <a:pt x="92710" y="1544320"/>
                    <a:pt x="92710" y="1501140"/>
                  </a:cubicBezTo>
                  <a:cubicBezTo>
                    <a:pt x="92710" y="1426210"/>
                    <a:pt x="90170" y="1395730"/>
                    <a:pt x="83820" y="1386840"/>
                  </a:cubicBezTo>
                  <a:lnTo>
                    <a:pt x="85090" y="1375410"/>
                  </a:lnTo>
                  <a:lnTo>
                    <a:pt x="87630" y="1375410"/>
                  </a:lnTo>
                  <a:cubicBezTo>
                    <a:pt x="91440" y="1338580"/>
                    <a:pt x="88900" y="1324610"/>
                    <a:pt x="85090" y="1308100"/>
                  </a:cubicBezTo>
                  <a:cubicBezTo>
                    <a:pt x="81280" y="1292860"/>
                    <a:pt x="77470" y="1275080"/>
                    <a:pt x="78740" y="1229360"/>
                  </a:cubicBezTo>
                  <a:cubicBezTo>
                    <a:pt x="80010" y="1212850"/>
                    <a:pt x="80010" y="1201420"/>
                    <a:pt x="81280" y="1196340"/>
                  </a:cubicBezTo>
                  <a:lnTo>
                    <a:pt x="85090" y="1196340"/>
                  </a:lnTo>
                  <a:lnTo>
                    <a:pt x="81280" y="1125220"/>
                  </a:lnTo>
                  <a:lnTo>
                    <a:pt x="81280" y="1121410"/>
                  </a:lnTo>
                  <a:lnTo>
                    <a:pt x="83820" y="1121410"/>
                  </a:lnTo>
                  <a:lnTo>
                    <a:pt x="82550" y="1043940"/>
                  </a:lnTo>
                  <a:lnTo>
                    <a:pt x="87630" y="1052830"/>
                  </a:lnTo>
                  <a:lnTo>
                    <a:pt x="82550" y="1021080"/>
                  </a:lnTo>
                  <a:cubicBezTo>
                    <a:pt x="81280" y="1012190"/>
                    <a:pt x="78740" y="998220"/>
                    <a:pt x="77470" y="982980"/>
                  </a:cubicBezTo>
                  <a:lnTo>
                    <a:pt x="81280" y="969010"/>
                  </a:lnTo>
                  <a:cubicBezTo>
                    <a:pt x="90170" y="939800"/>
                    <a:pt x="88900" y="925830"/>
                    <a:pt x="87630" y="904240"/>
                  </a:cubicBezTo>
                  <a:cubicBezTo>
                    <a:pt x="86360" y="895350"/>
                    <a:pt x="86360" y="885190"/>
                    <a:pt x="85090" y="871220"/>
                  </a:cubicBezTo>
                  <a:lnTo>
                    <a:pt x="90170" y="853440"/>
                  </a:lnTo>
                  <a:cubicBezTo>
                    <a:pt x="88900" y="852170"/>
                    <a:pt x="88900" y="848360"/>
                    <a:pt x="90170" y="845820"/>
                  </a:cubicBezTo>
                  <a:lnTo>
                    <a:pt x="73660" y="845820"/>
                  </a:lnTo>
                  <a:lnTo>
                    <a:pt x="90170" y="845820"/>
                  </a:lnTo>
                  <a:cubicBezTo>
                    <a:pt x="93980" y="825500"/>
                    <a:pt x="95250" y="802640"/>
                    <a:pt x="96520" y="775970"/>
                  </a:cubicBezTo>
                  <a:cubicBezTo>
                    <a:pt x="97790" y="755650"/>
                    <a:pt x="97790" y="734060"/>
                    <a:pt x="100330" y="708660"/>
                  </a:cubicBezTo>
                  <a:lnTo>
                    <a:pt x="87630" y="707390"/>
                  </a:lnTo>
                  <a:cubicBezTo>
                    <a:pt x="86360" y="711200"/>
                    <a:pt x="86360" y="718820"/>
                    <a:pt x="83820" y="728980"/>
                  </a:cubicBezTo>
                  <a:cubicBezTo>
                    <a:pt x="82550" y="734060"/>
                    <a:pt x="82550" y="741680"/>
                    <a:pt x="81280" y="749300"/>
                  </a:cubicBezTo>
                  <a:cubicBezTo>
                    <a:pt x="81280" y="735330"/>
                    <a:pt x="81280" y="718820"/>
                    <a:pt x="78740" y="697230"/>
                  </a:cubicBezTo>
                  <a:cubicBezTo>
                    <a:pt x="83820" y="690880"/>
                    <a:pt x="83820" y="673100"/>
                    <a:pt x="82550" y="635000"/>
                  </a:cubicBezTo>
                  <a:lnTo>
                    <a:pt x="82550" y="624840"/>
                  </a:lnTo>
                  <a:lnTo>
                    <a:pt x="91440" y="627380"/>
                  </a:lnTo>
                  <a:lnTo>
                    <a:pt x="91440" y="617220"/>
                  </a:lnTo>
                  <a:cubicBezTo>
                    <a:pt x="90170" y="586740"/>
                    <a:pt x="87630" y="576580"/>
                    <a:pt x="85090" y="566420"/>
                  </a:cubicBezTo>
                  <a:cubicBezTo>
                    <a:pt x="83820" y="561340"/>
                    <a:pt x="82550" y="554990"/>
                    <a:pt x="81280" y="546100"/>
                  </a:cubicBezTo>
                  <a:cubicBezTo>
                    <a:pt x="82550" y="499110"/>
                    <a:pt x="87630" y="486410"/>
                    <a:pt x="92710" y="476250"/>
                  </a:cubicBezTo>
                  <a:lnTo>
                    <a:pt x="93980" y="473710"/>
                  </a:lnTo>
                  <a:lnTo>
                    <a:pt x="93980" y="471170"/>
                  </a:lnTo>
                  <a:cubicBezTo>
                    <a:pt x="93980" y="441960"/>
                    <a:pt x="93980" y="438150"/>
                    <a:pt x="87630" y="436880"/>
                  </a:cubicBezTo>
                  <a:cubicBezTo>
                    <a:pt x="85090" y="436880"/>
                    <a:pt x="83820" y="436880"/>
                    <a:pt x="82550" y="438150"/>
                  </a:cubicBezTo>
                  <a:lnTo>
                    <a:pt x="82550" y="430530"/>
                  </a:lnTo>
                  <a:cubicBezTo>
                    <a:pt x="85090" y="364490"/>
                    <a:pt x="82550" y="316230"/>
                    <a:pt x="78740" y="242570"/>
                  </a:cubicBezTo>
                  <a:lnTo>
                    <a:pt x="77470" y="229870"/>
                  </a:lnTo>
                  <a:cubicBezTo>
                    <a:pt x="83820" y="229870"/>
                    <a:pt x="83820" y="223520"/>
                    <a:pt x="85090" y="220980"/>
                  </a:cubicBezTo>
                  <a:lnTo>
                    <a:pt x="85090" y="219710"/>
                  </a:lnTo>
                  <a:lnTo>
                    <a:pt x="81280" y="194310"/>
                  </a:lnTo>
                  <a:lnTo>
                    <a:pt x="83820" y="198120"/>
                  </a:lnTo>
                  <a:lnTo>
                    <a:pt x="82550" y="171450"/>
                  </a:lnTo>
                  <a:cubicBezTo>
                    <a:pt x="81280" y="154940"/>
                    <a:pt x="80010" y="151130"/>
                    <a:pt x="77470" y="147320"/>
                  </a:cubicBezTo>
                  <a:cubicBezTo>
                    <a:pt x="76200" y="144780"/>
                    <a:pt x="73660" y="142240"/>
                    <a:pt x="72390" y="111760"/>
                  </a:cubicBezTo>
                  <a:lnTo>
                    <a:pt x="72390" y="109220"/>
                  </a:lnTo>
                  <a:cubicBezTo>
                    <a:pt x="69850" y="102870"/>
                    <a:pt x="71120" y="87630"/>
                    <a:pt x="72390" y="77470"/>
                  </a:cubicBezTo>
                  <a:lnTo>
                    <a:pt x="83820" y="78740"/>
                  </a:lnTo>
                  <a:lnTo>
                    <a:pt x="109220" y="81280"/>
                  </a:lnTo>
                  <a:cubicBezTo>
                    <a:pt x="129540" y="82550"/>
                    <a:pt x="148590" y="81280"/>
                    <a:pt x="163830" y="80010"/>
                  </a:cubicBezTo>
                  <a:lnTo>
                    <a:pt x="163830" y="83820"/>
                  </a:lnTo>
                  <a:lnTo>
                    <a:pt x="168910" y="86360"/>
                  </a:lnTo>
                  <a:lnTo>
                    <a:pt x="217170" y="82550"/>
                  </a:lnTo>
                  <a:cubicBezTo>
                    <a:pt x="261620" y="80010"/>
                    <a:pt x="269240" y="78740"/>
                    <a:pt x="314960" y="73660"/>
                  </a:cubicBezTo>
                  <a:cubicBezTo>
                    <a:pt x="346710" y="76200"/>
                    <a:pt x="377190" y="78740"/>
                    <a:pt x="408940" y="77470"/>
                  </a:cubicBezTo>
                  <a:cubicBezTo>
                    <a:pt x="419100" y="78740"/>
                    <a:pt x="431800" y="80010"/>
                    <a:pt x="448310" y="80010"/>
                  </a:cubicBezTo>
                  <a:lnTo>
                    <a:pt x="448310" y="77470"/>
                  </a:lnTo>
                  <a:lnTo>
                    <a:pt x="450850" y="77470"/>
                  </a:lnTo>
                  <a:cubicBezTo>
                    <a:pt x="452120" y="78740"/>
                    <a:pt x="453390" y="78740"/>
                    <a:pt x="454660" y="80010"/>
                  </a:cubicBezTo>
                  <a:lnTo>
                    <a:pt x="457200" y="80010"/>
                  </a:lnTo>
                  <a:cubicBezTo>
                    <a:pt x="468630" y="77470"/>
                    <a:pt x="481330" y="76200"/>
                    <a:pt x="496570" y="74930"/>
                  </a:cubicBezTo>
                  <a:lnTo>
                    <a:pt x="514350" y="82550"/>
                  </a:lnTo>
                  <a:lnTo>
                    <a:pt x="519430" y="78740"/>
                  </a:lnTo>
                  <a:lnTo>
                    <a:pt x="635000" y="85090"/>
                  </a:lnTo>
                  <a:cubicBezTo>
                    <a:pt x="652780" y="82550"/>
                    <a:pt x="670560" y="81280"/>
                    <a:pt x="687070" y="78740"/>
                  </a:cubicBezTo>
                  <a:cubicBezTo>
                    <a:pt x="712470" y="78740"/>
                    <a:pt x="736600" y="80010"/>
                    <a:pt x="762000" y="80010"/>
                  </a:cubicBezTo>
                  <a:lnTo>
                    <a:pt x="762000" y="85090"/>
                  </a:lnTo>
                  <a:lnTo>
                    <a:pt x="812800" y="81280"/>
                  </a:lnTo>
                  <a:cubicBezTo>
                    <a:pt x="821690" y="81280"/>
                    <a:pt x="830580" y="81280"/>
                    <a:pt x="840740" y="82550"/>
                  </a:cubicBezTo>
                  <a:lnTo>
                    <a:pt x="840740" y="85090"/>
                  </a:lnTo>
                  <a:cubicBezTo>
                    <a:pt x="898113" y="83820"/>
                    <a:pt x="991114" y="85090"/>
                    <a:pt x="1100722" y="85090"/>
                  </a:cubicBezTo>
                  <a:lnTo>
                    <a:pt x="1177115" y="85090"/>
                  </a:lnTo>
                  <a:lnTo>
                    <a:pt x="1147222" y="80010"/>
                  </a:lnTo>
                  <a:cubicBezTo>
                    <a:pt x="1167151" y="80010"/>
                    <a:pt x="1180437" y="81280"/>
                    <a:pt x="1197044" y="81280"/>
                  </a:cubicBezTo>
                  <a:cubicBezTo>
                    <a:pt x="1207008" y="81280"/>
                    <a:pt x="1216973" y="82550"/>
                    <a:pt x="1226937" y="82550"/>
                  </a:cubicBezTo>
                  <a:lnTo>
                    <a:pt x="1233580" y="82550"/>
                  </a:lnTo>
                  <a:cubicBezTo>
                    <a:pt x="1243545" y="81280"/>
                    <a:pt x="1256830" y="80010"/>
                    <a:pt x="1263473" y="77470"/>
                  </a:cubicBezTo>
                  <a:lnTo>
                    <a:pt x="1263473" y="78740"/>
                  </a:lnTo>
                  <a:cubicBezTo>
                    <a:pt x="1339867" y="83820"/>
                    <a:pt x="1393010" y="82550"/>
                    <a:pt x="1436189" y="78740"/>
                  </a:cubicBezTo>
                  <a:lnTo>
                    <a:pt x="1442832" y="78740"/>
                  </a:lnTo>
                  <a:cubicBezTo>
                    <a:pt x="1602262" y="78740"/>
                    <a:pt x="1781621" y="78740"/>
                    <a:pt x="1821479" y="86360"/>
                  </a:cubicBezTo>
                  <a:lnTo>
                    <a:pt x="1828122" y="86360"/>
                  </a:lnTo>
                  <a:cubicBezTo>
                    <a:pt x="1887908" y="86360"/>
                    <a:pt x="1901194" y="86360"/>
                    <a:pt x="1904515" y="80010"/>
                  </a:cubicBezTo>
                  <a:lnTo>
                    <a:pt x="1931087" y="80010"/>
                  </a:lnTo>
                  <a:lnTo>
                    <a:pt x="1974266" y="83820"/>
                  </a:lnTo>
                  <a:lnTo>
                    <a:pt x="2014123" y="78740"/>
                  </a:lnTo>
                  <a:cubicBezTo>
                    <a:pt x="2034052" y="78740"/>
                    <a:pt x="2053981" y="78740"/>
                    <a:pt x="2067267" y="80010"/>
                  </a:cubicBezTo>
                  <a:lnTo>
                    <a:pt x="2067267" y="88900"/>
                  </a:lnTo>
                  <a:cubicBezTo>
                    <a:pt x="2150303" y="91440"/>
                    <a:pt x="2273197" y="90170"/>
                    <a:pt x="2362877" y="88900"/>
                  </a:cubicBezTo>
                  <a:cubicBezTo>
                    <a:pt x="2402734" y="88900"/>
                    <a:pt x="2439270" y="87630"/>
                    <a:pt x="2459199" y="87630"/>
                  </a:cubicBezTo>
                  <a:lnTo>
                    <a:pt x="2459199" y="85090"/>
                  </a:lnTo>
                  <a:lnTo>
                    <a:pt x="2731559" y="85090"/>
                  </a:lnTo>
                  <a:lnTo>
                    <a:pt x="2731559" y="87630"/>
                  </a:lnTo>
                  <a:cubicBezTo>
                    <a:pt x="2741523" y="86360"/>
                    <a:pt x="2751487" y="86360"/>
                    <a:pt x="2758130" y="85090"/>
                  </a:cubicBezTo>
                  <a:lnTo>
                    <a:pt x="2847810" y="85090"/>
                  </a:lnTo>
                  <a:cubicBezTo>
                    <a:pt x="3083633" y="85090"/>
                    <a:pt x="3329421" y="85090"/>
                    <a:pt x="3545316" y="81280"/>
                  </a:cubicBezTo>
                  <a:lnTo>
                    <a:pt x="3558603" y="81280"/>
                  </a:lnTo>
                  <a:cubicBezTo>
                    <a:pt x="3581853" y="81280"/>
                    <a:pt x="3601782" y="80010"/>
                    <a:pt x="3625031" y="80010"/>
                  </a:cubicBezTo>
                  <a:lnTo>
                    <a:pt x="3737961" y="77470"/>
                  </a:lnTo>
                  <a:lnTo>
                    <a:pt x="3714711" y="74930"/>
                  </a:lnTo>
                  <a:lnTo>
                    <a:pt x="3764533" y="74930"/>
                  </a:lnTo>
                  <a:cubicBezTo>
                    <a:pt x="3781140" y="78740"/>
                    <a:pt x="3811033" y="81280"/>
                    <a:pt x="3830962" y="83820"/>
                  </a:cubicBezTo>
                  <a:lnTo>
                    <a:pt x="3834284" y="77470"/>
                  </a:lnTo>
                  <a:lnTo>
                    <a:pt x="3837605" y="82550"/>
                  </a:lnTo>
                  <a:cubicBezTo>
                    <a:pt x="3847569" y="81280"/>
                    <a:pt x="3910677" y="82550"/>
                    <a:pt x="3963820" y="82550"/>
                  </a:cubicBezTo>
                  <a:lnTo>
                    <a:pt x="4116608" y="82550"/>
                  </a:lnTo>
                  <a:lnTo>
                    <a:pt x="4116608" y="78740"/>
                  </a:lnTo>
                  <a:cubicBezTo>
                    <a:pt x="4129894" y="78740"/>
                    <a:pt x="4139858" y="78740"/>
                    <a:pt x="4153144" y="77470"/>
                  </a:cubicBezTo>
                  <a:lnTo>
                    <a:pt x="4156465" y="77470"/>
                  </a:lnTo>
                  <a:cubicBezTo>
                    <a:pt x="4193001" y="76200"/>
                    <a:pt x="4232859" y="74930"/>
                    <a:pt x="4279359" y="73660"/>
                  </a:cubicBezTo>
                  <a:cubicBezTo>
                    <a:pt x="4276037" y="74930"/>
                    <a:pt x="4276037" y="76200"/>
                    <a:pt x="4272716" y="77470"/>
                  </a:cubicBezTo>
                  <a:cubicBezTo>
                    <a:pt x="4269395" y="83820"/>
                    <a:pt x="4289324" y="87630"/>
                    <a:pt x="4299288" y="88900"/>
                  </a:cubicBezTo>
                  <a:lnTo>
                    <a:pt x="4305931" y="88900"/>
                  </a:lnTo>
                  <a:cubicBezTo>
                    <a:pt x="4395610" y="90170"/>
                    <a:pt x="4412218" y="88900"/>
                    <a:pt x="4425503" y="85090"/>
                  </a:cubicBezTo>
                  <a:cubicBezTo>
                    <a:pt x="4428825" y="83820"/>
                    <a:pt x="4435468" y="82550"/>
                    <a:pt x="4511861" y="83820"/>
                  </a:cubicBezTo>
                  <a:lnTo>
                    <a:pt x="4518504" y="83820"/>
                  </a:lnTo>
                  <a:cubicBezTo>
                    <a:pt x="4528469" y="82550"/>
                    <a:pt x="4535112" y="81280"/>
                    <a:pt x="4538433" y="80010"/>
                  </a:cubicBezTo>
                  <a:cubicBezTo>
                    <a:pt x="4624791" y="78740"/>
                    <a:pt x="4654684" y="77470"/>
                    <a:pt x="4677934" y="76200"/>
                  </a:cubicBezTo>
                  <a:lnTo>
                    <a:pt x="4760971" y="78740"/>
                  </a:lnTo>
                  <a:cubicBezTo>
                    <a:pt x="4790864" y="80010"/>
                    <a:pt x="4807471" y="80010"/>
                    <a:pt x="4817436" y="81280"/>
                  </a:cubicBezTo>
                  <a:lnTo>
                    <a:pt x="4817436" y="90170"/>
                  </a:lnTo>
                  <a:lnTo>
                    <a:pt x="5212690" y="92710"/>
                  </a:lnTo>
                  <a:lnTo>
                    <a:pt x="5199404" y="91440"/>
                  </a:lnTo>
                  <a:cubicBezTo>
                    <a:pt x="5225975" y="90170"/>
                    <a:pt x="5279119" y="87630"/>
                    <a:pt x="5315655" y="87630"/>
                  </a:cubicBezTo>
                  <a:cubicBezTo>
                    <a:pt x="5395370" y="85090"/>
                    <a:pt x="5428585" y="83820"/>
                    <a:pt x="5440865" y="81280"/>
                  </a:cubicBezTo>
                  <a:lnTo>
                    <a:pt x="5451025" y="81280"/>
                  </a:lnTo>
                  <a:lnTo>
                    <a:pt x="5453565" y="85090"/>
                  </a:lnTo>
                  <a:lnTo>
                    <a:pt x="5453565" y="63500"/>
                  </a:lnTo>
                  <a:lnTo>
                    <a:pt x="5456105" y="63500"/>
                  </a:lnTo>
                  <a:lnTo>
                    <a:pt x="5454835" y="85090"/>
                  </a:lnTo>
                  <a:lnTo>
                    <a:pt x="5458645" y="83820"/>
                  </a:lnTo>
                  <a:cubicBezTo>
                    <a:pt x="5464995" y="82550"/>
                    <a:pt x="5490395" y="81280"/>
                    <a:pt x="5517065" y="80010"/>
                  </a:cubicBezTo>
                  <a:lnTo>
                    <a:pt x="5517065" y="85090"/>
                  </a:lnTo>
                  <a:cubicBezTo>
                    <a:pt x="5541195" y="86360"/>
                    <a:pt x="5561515" y="85090"/>
                    <a:pt x="5581835" y="82550"/>
                  </a:cubicBezTo>
                  <a:cubicBezTo>
                    <a:pt x="5608505" y="80010"/>
                    <a:pt x="5635175" y="77470"/>
                    <a:pt x="5672005" y="82550"/>
                  </a:cubicBezTo>
                  <a:cubicBezTo>
                    <a:pt x="5680895" y="82550"/>
                    <a:pt x="5693595" y="85090"/>
                    <a:pt x="5706295" y="86360"/>
                  </a:cubicBezTo>
                  <a:cubicBezTo>
                    <a:pt x="5734235" y="90170"/>
                    <a:pt x="5744395" y="91440"/>
                    <a:pt x="5749475" y="86360"/>
                  </a:cubicBezTo>
                  <a:lnTo>
                    <a:pt x="5750745" y="85090"/>
                  </a:lnTo>
                  <a:cubicBezTo>
                    <a:pt x="5758365" y="85090"/>
                    <a:pt x="5765985" y="85090"/>
                    <a:pt x="5774875" y="83820"/>
                  </a:cubicBezTo>
                  <a:cubicBezTo>
                    <a:pt x="5797735" y="82550"/>
                    <a:pt x="5820595" y="81280"/>
                    <a:pt x="5847265" y="85090"/>
                  </a:cubicBezTo>
                  <a:lnTo>
                    <a:pt x="5849805" y="85090"/>
                  </a:lnTo>
                  <a:cubicBezTo>
                    <a:pt x="5851075" y="85090"/>
                    <a:pt x="5852345" y="85090"/>
                    <a:pt x="5852345" y="83820"/>
                  </a:cubicBezTo>
                  <a:lnTo>
                    <a:pt x="5866315" y="86360"/>
                  </a:lnTo>
                  <a:cubicBezTo>
                    <a:pt x="5879015" y="88900"/>
                    <a:pt x="5901875" y="87630"/>
                    <a:pt x="5922195" y="86360"/>
                  </a:cubicBezTo>
                  <a:cubicBezTo>
                    <a:pt x="5932355" y="86360"/>
                    <a:pt x="5943785" y="85090"/>
                    <a:pt x="5950135" y="85090"/>
                  </a:cubicBezTo>
                  <a:lnTo>
                    <a:pt x="5951405" y="90170"/>
                  </a:lnTo>
                  <a:cubicBezTo>
                    <a:pt x="5972995" y="83820"/>
                    <a:pt x="5999665" y="83820"/>
                    <a:pt x="6030145" y="85090"/>
                  </a:cubicBezTo>
                  <a:cubicBezTo>
                    <a:pt x="6054275" y="86360"/>
                    <a:pt x="6082215" y="86360"/>
                    <a:pt x="6111425" y="83820"/>
                  </a:cubicBezTo>
                  <a:lnTo>
                    <a:pt x="6107615" y="87630"/>
                  </a:lnTo>
                  <a:lnTo>
                    <a:pt x="6130475" y="85090"/>
                  </a:lnTo>
                  <a:cubicBezTo>
                    <a:pt x="6133015" y="85090"/>
                    <a:pt x="6135555" y="85090"/>
                    <a:pt x="6139365" y="83820"/>
                  </a:cubicBezTo>
                  <a:lnTo>
                    <a:pt x="6140635" y="90170"/>
                  </a:lnTo>
                  <a:cubicBezTo>
                    <a:pt x="6157145" y="88900"/>
                    <a:pt x="6173655" y="87630"/>
                    <a:pt x="6195245" y="88900"/>
                  </a:cubicBezTo>
                  <a:lnTo>
                    <a:pt x="6199055" y="88900"/>
                  </a:lnTo>
                  <a:lnTo>
                    <a:pt x="6209215" y="90170"/>
                  </a:lnTo>
                  <a:lnTo>
                    <a:pt x="6209215" y="109220"/>
                  </a:lnTo>
                  <a:lnTo>
                    <a:pt x="6221915" y="109220"/>
                  </a:lnTo>
                  <a:lnTo>
                    <a:pt x="6221915" y="115570"/>
                  </a:lnTo>
                  <a:cubicBezTo>
                    <a:pt x="6220645" y="129540"/>
                    <a:pt x="6219375" y="138430"/>
                    <a:pt x="6216835" y="148590"/>
                  </a:cubicBezTo>
                  <a:lnTo>
                    <a:pt x="6216835" y="151130"/>
                  </a:lnTo>
                  <a:cubicBezTo>
                    <a:pt x="6211755" y="176530"/>
                    <a:pt x="6207945" y="201930"/>
                    <a:pt x="6209215" y="271780"/>
                  </a:cubicBezTo>
                  <a:lnTo>
                    <a:pt x="6213025" y="271780"/>
                  </a:lnTo>
                  <a:cubicBezTo>
                    <a:pt x="6211755" y="293370"/>
                    <a:pt x="6210485" y="311150"/>
                    <a:pt x="6207945" y="321310"/>
                  </a:cubicBezTo>
                  <a:cubicBezTo>
                    <a:pt x="6207945" y="369570"/>
                    <a:pt x="6209215" y="372110"/>
                    <a:pt x="6215565" y="372110"/>
                  </a:cubicBezTo>
                  <a:cubicBezTo>
                    <a:pt x="6215565" y="384810"/>
                    <a:pt x="6216835" y="394970"/>
                    <a:pt x="6219375" y="407670"/>
                  </a:cubicBezTo>
                  <a:cubicBezTo>
                    <a:pt x="6220645" y="417830"/>
                    <a:pt x="6223185" y="429260"/>
                    <a:pt x="6223185" y="443230"/>
                  </a:cubicBezTo>
                  <a:lnTo>
                    <a:pt x="6218105" y="443230"/>
                  </a:lnTo>
                  <a:lnTo>
                    <a:pt x="6218105" y="449580"/>
                  </a:lnTo>
                  <a:cubicBezTo>
                    <a:pt x="6215565" y="513080"/>
                    <a:pt x="6219375" y="520700"/>
                    <a:pt x="6223185" y="528320"/>
                  </a:cubicBezTo>
                  <a:cubicBezTo>
                    <a:pt x="6224455" y="530860"/>
                    <a:pt x="6225725" y="534670"/>
                    <a:pt x="6226995" y="544830"/>
                  </a:cubicBezTo>
                  <a:lnTo>
                    <a:pt x="6218105" y="546100"/>
                  </a:lnTo>
                  <a:close/>
                  <a:moveTo>
                    <a:pt x="6221915" y="756920"/>
                  </a:moveTo>
                  <a:lnTo>
                    <a:pt x="6219375" y="751840"/>
                  </a:lnTo>
                  <a:lnTo>
                    <a:pt x="6220645" y="745490"/>
                  </a:lnTo>
                  <a:cubicBezTo>
                    <a:pt x="6221915" y="750570"/>
                    <a:pt x="6221915" y="754380"/>
                    <a:pt x="6221915" y="756920"/>
                  </a:cubicBezTo>
                  <a:close/>
                  <a:moveTo>
                    <a:pt x="73660" y="2716530"/>
                  </a:moveTo>
                  <a:lnTo>
                    <a:pt x="76200" y="2721610"/>
                  </a:lnTo>
                  <a:lnTo>
                    <a:pt x="74930" y="2727960"/>
                  </a:lnTo>
                  <a:cubicBezTo>
                    <a:pt x="73660" y="2724150"/>
                    <a:pt x="73660" y="2720340"/>
                    <a:pt x="73660" y="2716530"/>
                  </a:cubicBezTo>
                  <a:close/>
                  <a:moveTo>
                    <a:pt x="6257475" y="628650"/>
                  </a:moveTo>
                  <a:lnTo>
                    <a:pt x="6257475" y="619760"/>
                  </a:lnTo>
                  <a:cubicBezTo>
                    <a:pt x="6257475" y="623570"/>
                    <a:pt x="6258745" y="626110"/>
                    <a:pt x="6258745" y="628650"/>
                  </a:cubicBezTo>
                  <a:lnTo>
                    <a:pt x="6257475" y="628650"/>
                  </a:lnTo>
                  <a:close/>
                  <a:moveTo>
                    <a:pt x="6286685" y="1320800"/>
                  </a:moveTo>
                  <a:lnTo>
                    <a:pt x="6282875" y="1319530"/>
                  </a:lnTo>
                  <a:cubicBezTo>
                    <a:pt x="6284145" y="1319530"/>
                    <a:pt x="6285415" y="1320800"/>
                    <a:pt x="6286685" y="1320800"/>
                  </a:cubicBezTo>
                  <a:close/>
                </a:path>
              </a:pathLst>
            </a:custGeom>
            <a:solidFill>
              <a:srgbClr val="AD9472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770877" y="1131359"/>
            <a:ext cx="7975557" cy="1343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4"/>
              </a:lnSpc>
            </a:pPr>
            <a:r>
              <a:rPr lang="en-US" sz="3600" i="1" u="sng">
                <a:solidFill>
                  <a:srgbClr val="5F1A1F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Activity 2:</a:t>
            </a:r>
          </a:p>
          <a:p>
            <a:pPr algn="ctr">
              <a:lnSpc>
                <a:spcPts val="2664"/>
              </a:lnSpc>
            </a:pPr>
            <a:r>
              <a:rPr lang="en-US" sz="3600" i="1">
                <a:solidFill>
                  <a:srgbClr val="5F1A1F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Put the list of years in order starting with the most recent date.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12211" y="6531645"/>
            <a:ext cx="16663578" cy="103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66"/>
              </a:lnSpc>
            </a:pPr>
            <a:r>
              <a:rPr lang="en-US" sz="5656">
                <a:solidFill>
                  <a:srgbClr val="1D1B1E"/>
                </a:solidFill>
                <a:latin typeface="Frunchy Sage"/>
                <a:ea typeface="Frunchy Sage"/>
                <a:cs typeface="Frunchy Sage"/>
                <a:sym typeface="Frunchy Sage"/>
              </a:rPr>
              <a:t>Oldest first set: 10,000BC-54BC-33AD-2008BC-2008AD-1-1008AD-410BC  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46435" y="1131359"/>
            <a:ext cx="8654953" cy="1010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4"/>
              </a:lnSpc>
            </a:pPr>
            <a:r>
              <a:rPr lang="en-US" sz="3600" i="1" u="sng">
                <a:solidFill>
                  <a:srgbClr val="5F1A1F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Activity 3:</a:t>
            </a:r>
          </a:p>
          <a:p>
            <a:pPr algn="ctr">
              <a:lnSpc>
                <a:spcPts val="2664"/>
              </a:lnSpc>
            </a:pPr>
            <a:r>
              <a:rPr lang="en-US" sz="3600" i="1">
                <a:solidFill>
                  <a:srgbClr val="5F1A1F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Put the list of years in order starting with the oldest date.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27763" y="3422135"/>
            <a:ext cx="16792026" cy="103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66"/>
              </a:lnSpc>
            </a:pPr>
            <a:r>
              <a:rPr lang="en-US" sz="5656">
                <a:solidFill>
                  <a:srgbClr val="1D1B1E"/>
                </a:solidFill>
                <a:latin typeface="Frunchy Sage"/>
                <a:ea typeface="Frunchy Sage"/>
                <a:cs typeface="Frunchy Sage"/>
                <a:sym typeface="Frunchy Sage"/>
              </a:rPr>
              <a:t>Most recent first set:2008AD-599AD-2010BC-2001AD-22BC-1-72AD-123BC</a:t>
            </a:r>
          </a:p>
        </p:txBody>
      </p:sp>
      <p:sp>
        <p:nvSpPr>
          <p:cNvPr id="9" name="AutoShape 9"/>
          <p:cNvSpPr/>
          <p:nvPr/>
        </p:nvSpPr>
        <p:spPr>
          <a:xfrm>
            <a:off x="770877" y="5137341"/>
            <a:ext cx="16488423" cy="381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827763" y="8255276"/>
            <a:ext cx="16663578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0877" y="616184"/>
            <a:ext cx="16720463" cy="9080414"/>
          </a:xfrm>
          <a:prstGeom prst="rect">
            <a:avLst/>
          </a:prstGeom>
          <a:solidFill>
            <a:srgbClr val="AD9472"/>
          </a:solidFill>
        </p:spPr>
      </p:sp>
      <p:grpSp>
        <p:nvGrpSpPr>
          <p:cNvPr id="3" name="Group 3"/>
          <p:cNvGrpSpPr/>
          <p:nvPr/>
        </p:nvGrpSpPr>
        <p:grpSpPr>
          <a:xfrm>
            <a:off x="338923" y="344989"/>
            <a:ext cx="17460338" cy="9622804"/>
            <a:chOff x="0" y="0"/>
            <a:chExt cx="6295575" cy="3469640"/>
          </a:xfrm>
        </p:grpSpPr>
        <p:sp>
          <p:nvSpPr>
            <p:cNvPr id="4" name="Freeform 4"/>
            <p:cNvSpPr/>
            <p:nvPr/>
          </p:nvSpPr>
          <p:spPr>
            <a:xfrm>
              <a:off x="0" y="-2540"/>
              <a:ext cx="6295575" cy="3472180"/>
            </a:xfrm>
            <a:custGeom>
              <a:avLst/>
              <a:gdLst/>
              <a:ahLst/>
              <a:cxnLst/>
              <a:rect l="l" t="t" r="r" b="b"/>
              <a:pathLst>
                <a:path w="6295575" h="3472180">
                  <a:moveTo>
                    <a:pt x="6293035" y="1087120"/>
                  </a:moveTo>
                  <a:lnTo>
                    <a:pt x="6295575" y="1071880"/>
                  </a:lnTo>
                  <a:lnTo>
                    <a:pt x="6289225" y="1075690"/>
                  </a:lnTo>
                  <a:lnTo>
                    <a:pt x="6289225" y="1051560"/>
                  </a:lnTo>
                  <a:cubicBezTo>
                    <a:pt x="6289225" y="1050290"/>
                    <a:pt x="6287955" y="1046480"/>
                    <a:pt x="6286685" y="1041400"/>
                  </a:cubicBezTo>
                  <a:lnTo>
                    <a:pt x="6286685" y="1038860"/>
                  </a:lnTo>
                  <a:lnTo>
                    <a:pt x="6285415" y="1038860"/>
                  </a:lnTo>
                  <a:cubicBezTo>
                    <a:pt x="6284145" y="1033780"/>
                    <a:pt x="6280335" y="1033780"/>
                    <a:pt x="6279065" y="1033780"/>
                  </a:cubicBezTo>
                  <a:cubicBezTo>
                    <a:pt x="6279065" y="993140"/>
                    <a:pt x="6280335" y="951230"/>
                    <a:pt x="6281605" y="910590"/>
                  </a:cubicBezTo>
                  <a:cubicBezTo>
                    <a:pt x="6281605" y="899160"/>
                    <a:pt x="6282875" y="889000"/>
                    <a:pt x="6282875" y="877570"/>
                  </a:cubicBezTo>
                  <a:lnTo>
                    <a:pt x="6286685" y="877570"/>
                  </a:lnTo>
                  <a:lnTo>
                    <a:pt x="6286685" y="847090"/>
                  </a:lnTo>
                  <a:lnTo>
                    <a:pt x="6290495" y="847090"/>
                  </a:lnTo>
                  <a:lnTo>
                    <a:pt x="6290495" y="816610"/>
                  </a:lnTo>
                  <a:cubicBezTo>
                    <a:pt x="6293035" y="781050"/>
                    <a:pt x="6295575" y="726440"/>
                    <a:pt x="6293035" y="692150"/>
                  </a:cubicBezTo>
                  <a:cubicBezTo>
                    <a:pt x="6294305" y="674370"/>
                    <a:pt x="6291765" y="652780"/>
                    <a:pt x="6290495" y="641350"/>
                  </a:cubicBezTo>
                  <a:lnTo>
                    <a:pt x="6291765" y="641350"/>
                  </a:lnTo>
                  <a:lnTo>
                    <a:pt x="6287955" y="542290"/>
                  </a:lnTo>
                  <a:lnTo>
                    <a:pt x="6289225" y="541020"/>
                  </a:lnTo>
                  <a:lnTo>
                    <a:pt x="6289225" y="537210"/>
                  </a:lnTo>
                  <a:cubicBezTo>
                    <a:pt x="6289225" y="502920"/>
                    <a:pt x="6287955" y="468630"/>
                    <a:pt x="6287955" y="431800"/>
                  </a:cubicBezTo>
                  <a:cubicBezTo>
                    <a:pt x="6285415" y="361950"/>
                    <a:pt x="6284145" y="290830"/>
                    <a:pt x="6290495" y="213360"/>
                  </a:cubicBezTo>
                  <a:lnTo>
                    <a:pt x="6290495" y="207010"/>
                  </a:lnTo>
                  <a:cubicBezTo>
                    <a:pt x="6289225" y="191770"/>
                    <a:pt x="6289225" y="176530"/>
                    <a:pt x="6289225" y="158750"/>
                  </a:cubicBezTo>
                  <a:lnTo>
                    <a:pt x="6289225" y="80010"/>
                  </a:lnTo>
                  <a:lnTo>
                    <a:pt x="6294305" y="59690"/>
                  </a:lnTo>
                  <a:lnTo>
                    <a:pt x="6294305" y="8890"/>
                  </a:lnTo>
                  <a:lnTo>
                    <a:pt x="6287955" y="8890"/>
                  </a:lnTo>
                  <a:cubicBezTo>
                    <a:pt x="6249855" y="8890"/>
                    <a:pt x="6193975" y="7620"/>
                    <a:pt x="6178735" y="7620"/>
                  </a:cubicBezTo>
                  <a:cubicBezTo>
                    <a:pt x="6150795" y="7620"/>
                    <a:pt x="6135555" y="7620"/>
                    <a:pt x="6127935" y="8890"/>
                  </a:cubicBezTo>
                  <a:cubicBezTo>
                    <a:pt x="6094915" y="0"/>
                    <a:pt x="6016175" y="1270"/>
                    <a:pt x="5939975" y="3810"/>
                  </a:cubicBezTo>
                  <a:cubicBezTo>
                    <a:pt x="5901875" y="5080"/>
                    <a:pt x="5865045" y="5080"/>
                    <a:pt x="5839645" y="3810"/>
                  </a:cubicBezTo>
                  <a:lnTo>
                    <a:pt x="5835835" y="3810"/>
                  </a:lnTo>
                  <a:lnTo>
                    <a:pt x="5833295" y="10160"/>
                  </a:lnTo>
                  <a:cubicBezTo>
                    <a:pt x="5782495" y="10160"/>
                    <a:pt x="5732965" y="11430"/>
                    <a:pt x="5668195" y="13970"/>
                  </a:cubicBezTo>
                  <a:lnTo>
                    <a:pt x="5656765" y="13970"/>
                  </a:lnTo>
                  <a:lnTo>
                    <a:pt x="5658035" y="16510"/>
                  </a:lnTo>
                  <a:lnTo>
                    <a:pt x="5625015" y="16510"/>
                  </a:lnTo>
                  <a:lnTo>
                    <a:pt x="5625015" y="21590"/>
                  </a:lnTo>
                  <a:cubicBezTo>
                    <a:pt x="5602155" y="21590"/>
                    <a:pt x="5578025" y="20320"/>
                    <a:pt x="5551355" y="19050"/>
                  </a:cubicBezTo>
                  <a:cubicBezTo>
                    <a:pt x="5528495" y="17780"/>
                    <a:pt x="5505635" y="17780"/>
                    <a:pt x="5482775" y="16510"/>
                  </a:cubicBezTo>
                  <a:lnTo>
                    <a:pt x="5482775" y="15240"/>
                  </a:lnTo>
                  <a:cubicBezTo>
                    <a:pt x="5475155" y="13970"/>
                    <a:pt x="5466265" y="13970"/>
                    <a:pt x="5458645" y="12700"/>
                  </a:cubicBezTo>
                  <a:lnTo>
                    <a:pt x="5457375" y="44450"/>
                  </a:lnTo>
                  <a:lnTo>
                    <a:pt x="5453565" y="44450"/>
                  </a:lnTo>
                  <a:lnTo>
                    <a:pt x="5453565" y="13970"/>
                  </a:lnTo>
                  <a:cubicBezTo>
                    <a:pt x="5345548" y="10160"/>
                    <a:pt x="5209368" y="12700"/>
                    <a:pt x="5076510" y="15240"/>
                  </a:cubicBezTo>
                  <a:cubicBezTo>
                    <a:pt x="4940329" y="17780"/>
                    <a:pt x="4810793" y="20320"/>
                    <a:pt x="4691220" y="16510"/>
                  </a:cubicBezTo>
                  <a:cubicBezTo>
                    <a:pt x="4634755" y="17780"/>
                    <a:pt x="4591576" y="17780"/>
                    <a:pt x="4555041" y="16510"/>
                  </a:cubicBezTo>
                  <a:lnTo>
                    <a:pt x="4555041" y="15240"/>
                  </a:lnTo>
                  <a:lnTo>
                    <a:pt x="4442111" y="12700"/>
                  </a:lnTo>
                  <a:lnTo>
                    <a:pt x="4442111" y="16510"/>
                  </a:lnTo>
                  <a:cubicBezTo>
                    <a:pt x="4405575" y="16510"/>
                    <a:pt x="4365717" y="17780"/>
                    <a:pt x="4322538" y="17780"/>
                  </a:cubicBezTo>
                  <a:lnTo>
                    <a:pt x="4295966" y="12700"/>
                  </a:lnTo>
                  <a:lnTo>
                    <a:pt x="4279359" y="12700"/>
                  </a:lnTo>
                  <a:cubicBezTo>
                    <a:pt x="4236180" y="11430"/>
                    <a:pt x="4216252" y="11430"/>
                    <a:pt x="4209608" y="19050"/>
                  </a:cubicBezTo>
                  <a:lnTo>
                    <a:pt x="4209608" y="21590"/>
                  </a:lnTo>
                  <a:cubicBezTo>
                    <a:pt x="4193001" y="22860"/>
                    <a:pt x="4176394" y="22860"/>
                    <a:pt x="4163108" y="24130"/>
                  </a:cubicBezTo>
                  <a:cubicBezTo>
                    <a:pt x="4129894" y="19050"/>
                    <a:pt x="4086715" y="20320"/>
                    <a:pt x="4036892" y="20320"/>
                  </a:cubicBezTo>
                  <a:cubicBezTo>
                    <a:pt x="3987071" y="21590"/>
                    <a:pt x="3933928" y="21590"/>
                    <a:pt x="3897391" y="16510"/>
                  </a:cubicBezTo>
                  <a:lnTo>
                    <a:pt x="3894070" y="15240"/>
                  </a:lnTo>
                  <a:lnTo>
                    <a:pt x="3887427" y="15240"/>
                  </a:lnTo>
                  <a:cubicBezTo>
                    <a:pt x="3870820" y="16510"/>
                    <a:pt x="3804390" y="17780"/>
                    <a:pt x="3741283" y="19050"/>
                  </a:cubicBezTo>
                  <a:cubicBezTo>
                    <a:pt x="3681496" y="20320"/>
                    <a:pt x="3615067" y="21590"/>
                    <a:pt x="3561924" y="22860"/>
                  </a:cubicBezTo>
                  <a:cubicBezTo>
                    <a:pt x="3551960" y="20320"/>
                    <a:pt x="3532031" y="19050"/>
                    <a:pt x="3508780" y="19050"/>
                  </a:cubicBezTo>
                  <a:cubicBezTo>
                    <a:pt x="3432387" y="20320"/>
                    <a:pt x="3346029" y="21590"/>
                    <a:pt x="3239742" y="21590"/>
                  </a:cubicBezTo>
                  <a:lnTo>
                    <a:pt x="3236421" y="20320"/>
                  </a:lnTo>
                  <a:lnTo>
                    <a:pt x="3219814" y="21590"/>
                  </a:lnTo>
                  <a:cubicBezTo>
                    <a:pt x="3150063" y="21590"/>
                    <a:pt x="3080312" y="20320"/>
                    <a:pt x="3010562" y="20320"/>
                  </a:cubicBezTo>
                  <a:lnTo>
                    <a:pt x="3010562" y="17780"/>
                  </a:lnTo>
                  <a:cubicBezTo>
                    <a:pt x="2990633" y="19050"/>
                    <a:pt x="2970704" y="19050"/>
                    <a:pt x="2954097" y="20320"/>
                  </a:cubicBezTo>
                  <a:lnTo>
                    <a:pt x="2927525" y="20320"/>
                  </a:lnTo>
                  <a:cubicBezTo>
                    <a:pt x="2764773" y="19050"/>
                    <a:pt x="2595379" y="17780"/>
                    <a:pt x="2422663" y="17780"/>
                  </a:cubicBezTo>
                  <a:lnTo>
                    <a:pt x="2416020" y="17780"/>
                  </a:lnTo>
                  <a:lnTo>
                    <a:pt x="2406056" y="22860"/>
                  </a:lnTo>
                  <a:lnTo>
                    <a:pt x="2406056" y="27940"/>
                  </a:lnTo>
                  <a:lnTo>
                    <a:pt x="2399413" y="27940"/>
                  </a:lnTo>
                  <a:lnTo>
                    <a:pt x="2193482" y="16510"/>
                  </a:lnTo>
                  <a:cubicBezTo>
                    <a:pt x="2163589" y="16510"/>
                    <a:pt x="2146982" y="19050"/>
                    <a:pt x="2127053" y="20320"/>
                  </a:cubicBezTo>
                  <a:cubicBezTo>
                    <a:pt x="2097160" y="22860"/>
                    <a:pt x="2070588" y="26670"/>
                    <a:pt x="1984230" y="21590"/>
                  </a:cubicBezTo>
                  <a:lnTo>
                    <a:pt x="1984230" y="24130"/>
                  </a:lnTo>
                  <a:lnTo>
                    <a:pt x="1774978" y="24130"/>
                  </a:lnTo>
                  <a:cubicBezTo>
                    <a:pt x="1532511" y="24130"/>
                    <a:pt x="1253509" y="24130"/>
                    <a:pt x="1037614" y="19050"/>
                  </a:cubicBezTo>
                  <a:lnTo>
                    <a:pt x="947935" y="17780"/>
                  </a:lnTo>
                  <a:lnTo>
                    <a:pt x="984471" y="24130"/>
                  </a:lnTo>
                  <a:lnTo>
                    <a:pt x="964542" y="24130"/>
                  </a:lnTo>
                  <a:cubicBezTo>
                    <a:pt x="878184" y="21590"/>
                    <a:pt x="848360" y="20320"/>
                    <a:pt x="840740" y="24130"/>
                  </a:cubicBezTo>
                  <a:lnTo>
                    <a:pt x="840740" y="21590"/>
                  </a:lnTo>
                  <a:cubicBezTo>
                    <a:pt x="839470" y="21590"/>
                    <a:pt x="839470" y="21590"/>
                    <a:pt x="838200" y="22860"/>
                  </a:cubicBezTo>
                  <a:cubicBezTo>
                    <a:pt x="836930" y="22860"/>
                    <a:pt x="835660" y="21590"/>
                    <a:pt x="833120" y="21590"/>
                  </a:cubicBezTo>
                  <a:lnTo>
                    <a:pt x="833120" y="15240"/>
                  </a:lnTo>
                  <a:cubicBezTo>
                    <a:pt x="797560" y="16510"/>
                    <a:pt x="768350" y="16510"/>
                    <a:pt x="742950" y="15240"/>
                  </a:cubicBezTo>
                  <a:cubicBezTo>
                    <a:pt x="713740" y="13970"/>
                    <a:pt x="687070" y="13970"/>
                    <a:pt x="659130" y="16510"/>
                  </a:cubicBezTo>
                  <a:cubicBezTo>
                    <a:pt x="657860" y="15240"/>
                    <a:pt x="656590" y="12700"/>
                    <a:pt x="652780" y="11430"/>
                  </a:cubicBezTo>
                  <a:lnTo>
                    <a:pt x="650240" y="11430"/>
                  </a:lnTo>
                  <a:cubicBezTo>
                    <a:pt x="646430" y="11430"/>
                    <a:pt x="643890" y="12700"/>
                    <a:pt x="641350" y="12700"/>
                  </a:cubicBezTo>
                  <a:lnTo>
                    <a:pt x="641350" y="7620"/>
                  </a:lnTo>
                  <a:cubicBezTo>
                    <a:pt x="572770" y="7620"/>
                    <a:pt x="551180" y="15240"/>
                    <a:pt x="541020" y="21590"/>
                  </a:cubicBezTo>
                  <a:cubicBezTo>
                    <a:pt x="486410" y="20320"/>
                    <a:pt x="438150" y="19050"/>
                    <a:pt x="391160" y="15240"/>
                  </a:cubicBezTo>
                  <a:lnTo>
                    <a:pt x="391160" y="20320"/>
                  </a:lnTo>
                  <a:lnTo>
                    <a:pt x="373380" y="20320"/>
                  </a:lnTo>
                  <a:lnTo>
                    <a:pt x="373380" y="22860"/>
                  </a:lnTo>
                  <a:lnTo>
                    <a:pt x="298450" y="22860"/>
                  </a:lnTo>
                  <a:lnTo>
                    <a:pt x="251460" y="19050"/>
                  </a:lnTo>
                  <a:lnTo>
                    <a:pt x="250190" y="19050"/>
                  </a:lnTo>
                  <a:cubicBezTo>
                    <a:pt x="240030" y="22860"/>
                    <a:pt x="205740" y="22860"/>
                    <a:pt x="173990" y="22860"/>
                  </a:cubicBezTo>
                  <a:cubicBezTo>
                    <a:pt x="146050" y="22860"/>
                    <a:pt x="120650" y="22860"/>
                    <a:pt x="107950" y="25400"/>
                  </a:cubicBezTo>
                  <a:lnTo>
                    <a:pt x="100330" y="27940"/>
                  </a:lnTo>
                  <a:lnTo>
                    <a:pt x="45720" y="27940"/>
                  </a:lnTo>
                  <a:lnTo>
                    <a:pt x="45720" y="34290"/>
                  </a:lnTo>
                  <a:lnTo>
                    <a:pt x="29210" y="34290"/>
                  </a:lnTo>
                  <a:lnTo>
                    <a:pt x="29210" y="40640"/>
                  </a:lnTo>
                  <a:cubicBezTo>
                    <a:pt x="29210" y="50800"/>
                    <a:pt x="29210" y="62230"/>
                    <a:pt x="27940" y="76200"/>
                  </a:cubicBezTo>
                  <a:lnTo>
                    <a:pt x="27940" y="87630"/>
                  </a:lnTo>
                  <a:cubicBezTo>
                    <a:pt x="27940" y="97790"/>
                    <a:pt x="27940" y="105410"/>
                    <a:pt x="26670" y="114300"/>
                  </a:cubicBezTo>
                  <a:lnTo>
                    <a:pt x="25400" y="130810"/>
                  </a:lnTo>
                  <a:cubicBezTo>
                    <a:pt x="21590" y="194310"/>
                    <a:pt x="22860" y="208280"/>
                    <a:pt x="22860" y="222250"/>
                  </a:cubicBezTo>
                  <a:cubicBezTo>
                    <a:pt x="24130" y="236220"/>
                    <a:pt x="24130" y="248920"/>
                    <a:pt x="20320" y="311150"/>
                  </a:cubicBezTo>
                  <a:lnTo>
                    <a:pt x="19050" y="328930"/>
                  </a:lnTo>
                  <a:lnTo>
                    <a:pt x="30480" y="316230"/>
                  </a:lnTo>
                  <a:cubicBezTo>
                    <a:pt x="31750" y="328930"/>
                    <a:pt x="29210" y="356870"/>
                    <a:pt x="27940" y="378460"/>
                  </a:cubicBezTo>
                  <a:cubicBezTo>
                    <a:pt x="26670" y="412750"/>
                    <a:pt x="22860" y="450850"/>
                    <a:pt x="25400" y="485140"/>
                  </a:cubicBezTo>
                  <a:lnTo>
                    <a:pt x="16510" y="457200"/>
                  </a:lnTo>
                  <a:lnTo>
                    <a:pt x="17780" y="504190"/>
                  </a:lnTo>
                  <a:cubicBezTo>
                    <a:pt x="17780" y="519430"/>
                    <a:pt x="19050" y="535940"/>
                    <a:pt x="19050" y="552450"/>
                  </a:cubicBezTo>
                  <a:cubicBezTo>
                    <a:pt x="16510" y="565150"/>
                    <a:pt x="13970" y="577850"/>
                    <a:pt x="12700" y="588010"/>
                  </a:cubicBezTo>
                  <a:lnTo>
                    <a:pt x="7620" y="588010"/>
                  </a:lnTo>
                  <a:cubicBezTo>
                    <a:pt x="3810" y="640080"/>
                    <a:pt x="5080" y="643890"/>
                    <a:pt x="8890" y="647700"/>
                  </a:cubicBezTo>
                  <a:cubicBezTo>
                    <a:pt x="10160" y="648970"/>
                    <a:pt x="12700" y="650240"/>
                    <a:pt x="13970" y="650240"/>
                  </a:cubicBezTo>
                  <a:cubicBezTo>
                    <a:pt x="15240" y="652780"/>
                    <a:pt x="16510" y="659130"/>
                    <a:pt x="16510" y="675640"/>
                  </a:cubicBezTo>
                  <a:cubicBezTo>
                    <a:pt x="15240" y="675640"/>
                    <a:pt x="13970" y="675640"/>
                    <a:pt x="11430" y="676910"/>
                  </a:cubicBezTo>
                  <a:cubicBezTo>
                    <a:pt x="6350" y="679450"/>
                    <a:pt x="5080" y="685800"/>
                    <a:pt x="5080" y="712470"/>
                  </a:cubicBezTo>
                  <a:cubicBezTo>
                    <a:pt x="3810" y="722630"/>
                    <a:pt x="5080" y="748030"/>
                    <a:pt x="7620" y="779780"/>
                  </a:cubicBezTo>
                  <a:cubicBezTo>
                    <a:pt x="8890" y="800100"/>
                    <a:pt x="10160" y="822960"/>
                    <a:pt x="11430" y="845820"/>
                  </a:cubicBezTo>
                  <a:lnTo>
                    <a:pt x="38100" y="845820"/>
                  </a:lnTo>
                  <a:lnTo>
                    <a:pt x="11430" y="845820"/>
                  </a:lnTo>
                  <a:lnTo>
                    <a:pt x="11430" y="857250"/>
                  </a:lnTo>
                  <a:cubicBezTo>
                    <a:pt x="7620" y="861060"/>
                    <a:pt x="6350" y="873760"/>
                    <a:pt x="6350" y="929640"/>
                  </a:cubicBezTo>
                  <a:lnTo>
                    <a:pt x="10160" y="929640"/>
                  </a:lnTo>
                  <a:lnTo>
                    <a:pt x="10160" y="935990"/>
                  </a:lnTo>
                  <a:lnTo>
                    <a:pt x="19050" y="937260"/>
                  </a:lnTo>
                  <a:lnTo>
                    <a:pt x="19050" y="955040"/>
                  </a:lnTo>
                  <a:lnTo>
                    <a:pt x="12700" y="955040"/>
                  </a:lnTo>
                  <a:lnTo>
                    <a:pt x="16510" y="1005840"/>
                  </a:lnTo>
                  <a:lnTo>
                    <a:pt x="16510" y="1013460"/>
                  </a:lnTo>
                  <a:cubicBezTo>
                    <a:pt x="13970" y="1060450"/>
                    <a:pt x="10160" y="1108710"/>
                    <a:pt x="16510" y="1141730"/>
                  </a:cubicBezTo>
                  <a:cubicBezTo>
                    <a:pt x="16510" y="1144270"/>
                    <a:pt x="16510" y="1145540"/>
                    <a:pt x="15240" y="1146810"/>
                  </a:cubicBezTo>
                  <a:lnTo>
                    <a:pt x="12700" y="1148080"/>
                  </a:lnTo>
                  <a:lnTo>
                    <a:pt x="12700" y="1153160"/>
                  </a:lnTo>
                  <a:cubicBezTo>
                    <a:pt x="13970" y="1165860"/>
                    <a:pt x="13970" y="1184910"/>
                    <a:pt x="15240" y="1205230"/>
                  </a:cubicBezTo>
                  <a:cubicBezTo>
                    <a:pt x="16510" y="1245870"/>
                    <a:pt x="19050" y="1291590"/>
                    <a:pt x="21590" y="1313180"/>
                  </a:cubicBezTo>
                  <a:cubicBezTo>
                    <a:pt x="21590" y="1315720"/>
                    <a:pt x="20320" y="1318260"/>
                    <a:pt x="20320" y="1319530"/>
                  </a:cubicBezTo>
                  <a:cubicBezTo>
                    <a:pt x="20320" y="1320800"/>
                    <a:pt x="19050" y="1322070"/>
                    <a:pt x="19050" y="1323340"/>
                  </a:cubicBezTo>
                  <a:lnTo>
                    <a:pt x="21590" y="1323340"/>
                  </a:lnTo>
                  <a:lnTo>
                    <a:pt x="21590" y="1324610"/>
                  </a:lnTo>
                  <a:cubicBezTo>
                    <a:pt x="15240" y="1353820"/>
                    <a:pt x="17780" y="1414780"/>
                    <a:pt x="20320" y="1469390"/>
                  </a:cubicBezTo>
                  <a:cubicBezTo>
                    <a:pt x="21590" y="1510030"/>
                    <a:pt x="24130" y="1560830"/>
                    <a:pt x="20320" y="1570990"/>
                  </a:cubicBezTo>
                  <a:lnTo>
                    <a:pt x="16510" y="1570990"/>
                  </a:lnTo>
                  <a:lnTo>
                    <a:pt x="17780" y="1668780"/>
                  </a:lnTo>
                  <a:lnTo>
                    <a:pt x="11430" y="1668780"/>
                  </a:lnTo>
                  <a:cubicBezTo>
                    <a:pt x="11430" y="1680210"/>
                    <a:pt x="10160" y="1690370"/>
                    <a:pt x="10160" y="1700530"/>
                  </a:cubicBezTo>
                  <a:lnTo>
                    <a:pt x="8890" y="1699260"/>
                  </a:lnTo>
                  <a:lnTo>
                    <a:pt x="10160" y="1714500"/>
                  </a:lnTo>
                  <a:lnTo>
                    <a:pt x="10160" y="1718310"/>
                  </a:lnTo>
                  <a:lnTo>
                    <a:pt x="13970" y="1813560"/>
                  </a:lnTo>
                  <a:lnTo>
                    <a:pt x="21590" y="1813560"/>
                  </a:lnTo>
                  <a:cubicBezTo>
                    <a:pt x="22860" y="1819910"/>
                    <a:pt x="22860" y="1826260"/>
                    <a:pt x="24130" y="1831340"/>
                  </a:cubicBezTo>
                  <a:lnTo>
                    <a:pt x="22860" y="1830070"/>
                  </a:lnTo>
                  <a:lnTo>
                    <a:pt x="21590" y="1850390"/>
                  </a:lnTo>
                  <a:cubicBezTo>
                    <a:pt x="20320" y="1870710"/>
                    <a:pt x="20320" y="1887220"/>
                    <a:pt x="20320" y="1902460"/>
                  </a:cubicBezTo>
                  <a:cubicBezTo>
                    <a:pt x="17780" y="1910080"/>
                    <a:pt x="15240" y="1917700"/>
                    <a:pt x="13970" y="1926590"/>
                  </a:cubicBezTo>
                  <a:lnTo>
                    <a:pt x="12700" y="1930400"/>
                  </a:lnTo>
                  <a:lnTo>
                    <a:pt x="12700" y="1932940"/>
                  </a:lnTo>
                  <a:cubicBezTo>
                    <a:pt x="13970" y="1934210"/>
                    <a:pt x="15240" y="1939290"/>
                    <a:pt x="16510" y="1962150"/>
                  </a:cubicBezTo>
                  <a:cubicBezTo>
                    <a:pt x="16510" y="1992630"/>
                    <a:pt x="19050" y="2018030"/>
                    <a:pt x="22860" y="2057400"/>
                  </a:cubicBezTo>
                  <a:lnTo>
                    <a:pt x="12700" y="2094230"/>
                  </a:lnTo>
                  <a:cubicBezTo>
                    <a:pt x="8890" y="2108200"/>
                    <a:pt x="8890" y="2112010"/>
                    <a:pt x="8890" y="2118360"/>
                  </a:cubicBezTo>
                  <a:cubicBezTo>
                    <a:pt x="8890" y="2123440"/>
                    <a:pt x="8890" y="2131060"/>
                    <a:pt x="5080" y="2152650"/>
                  </a:cubicBezTo>
                  <a:lnTo>
                    <a:pt x="8890" y="2153920"/>
                  </a:lnTo>
                  <a:cubicBezTo>
                    <a:pt x="10160" y="2161540"/>
                    <a:pt x="10160" y="2190750"/>
                    <a:pt x="10160" y="2209800"/>
                  </a:cubicBezTo>
                  <a:cubicBezTo>
                    <a:pt x="10160" y="2247900"/>
                    <a:pt x="10160" y="2261870"/>
                    <a:pt x="12700" y="2265680"/>
                  </a:cubicBezTo>
                  <a:cubicBezTo>
                    <a:pt x="10160" y="2283460"/>
                    <a:pt x="8890" y="2299970"/>
                    <a:pt x="8890" y="2317750"/>
                  </a:cubicBezTo>
                  <a:cubicBezTo>
                    <a:pt x="7620" y="2338070"/>
                    <a:pt x="7620" y="2359660"/>
                    <a:pt x="2540" y="2386330"/>
                  </a:cubicBezTo>
                  <a:lnTo>
                    <a:pt x="0" y="2401570"/>
                  </a:lnTo>
                  <a:lnTo>
                    <a:pt x="6350" y="2397760"/>
                  </a:lnTo>
                  <a:lnTo>
                    <a:pt x="6350" y="2421890"/>
                  </a:lnTo>
                  <a:cubicBezTo>
                    <a:pt x="6350" y="2423160"/>
                    <a:pt x="7620" y="2426970"/>
                    <a:pt x="8890" y="2432050"/>
                  </a:cubicBezTo>
                  <a:lnTo>
                    <a:pt x="8890" y="2434590"/>
                  </a:lnTo>
                  <a:lnTo>
                    <a:pt x="10160" y="2434590"/>
                  </a:lnTo>
                  <a:cubicBezTo>
                    <a:pt x="11430" y="2439670"/>
                    <a:pt x="15240" y="2439670"/>
                    <a:pt x="16510" y="2439670"/>
                  </a:cubicBezTo>
                  <a:cubicBezTo>
                    <a:pt x="16510" y="2480310"/>
                    <a:pt x="15240" y="2522220"/>
                    <a:pt x="13970" y="2562860"/>
                  </a:cubicBezTo>
                  <a:cubicBezTo>
                    <a:pt x="13970" y="2574290"/>
                    <a:pt x="12700" y="2584450"/>
                    <a:pt x="12700" y="2595880"/>
                  </a:cubicBezTo>
                  <a:lnTo>
                    <a:pt x="8890" y="2595880"/>
                  </a:lnTo>
                  <a:lnTo>
                    <a:pt x="8890" y="2625090"/>
                  </a:lnTo>
                  <a:lnTo>
                    <a:pt x="6350" y="2625090"/>
                  </a:lnTo>
                  <a:lnTo>
                    <a:pt x="6350" y="2655570"/>
                  </a:lnTo>
                  <a:cubicBezTo>
                    <a:pt x="3810" y="2691130"/>
                    <a:pt x="1270" y="2745740"/>
                    <a:pt x="3810" y="2780030"/>
                  </a:cubicBezTo>
                  <a:cubicBezTo>
                    <a:pt x="2540" y="2797810"/>
                    <a:pt x="5080" y="2819400"/>
                    <a:pt x="6350" y="2830830"/>
                  </a:cubicBezTo>
                  <a:lnTo>
                    <a:pt x="5080" y="2830830"/>
                  </a:lnTo>
                  <a:lnTo>
                    <a:pt x="8890" y="2929890"/>
                  </a:lnTo>
                  <a:lnTo>
                    <a:pt x="7620" y="2931160"/>
                  </a:lnTo>
                  <a:lnTo>
                    <a:pt x="7620" y="2934970"/>
                  </a:lnTo>
                  <a:cubicBezTo>
                    <a:pt x="7620" y="2969260"/>
                    <a:pt x="8890" y="3003550"/>
                    <a:pt x="8890" y="3040380"/>
                  </a:cubicBezTo>
                  <a:cubicBezTo>
                    <a:pt x="11430" y="3110230"/>
                    <a:pt x="12700" y="3181350"/>
                    <a:pt x="6350" y="3258820"/>
                  </a:cubicBezTo>
                  <a:lnTo>
                    <a:pt x="6350" y="3265170"/>
                  </a:lnTo>
                  <a:cubicBezTo>
                    <a:pt x="7620" y="3280410"/>
                    <a:pt x="7620" y="3295650"/>
                    <a:pt x="7620" y="3313430"/>
                  </a:cubicBezTo>
                  <a:lnTo>
                    <a:pt x="7620" y="3392170"/>
                  </a:lnTo>
                  <a:lnTo>
                    <a:pt x="2540" y="3412490"/>
                  </a:lnTo>
                  <a:lnTo>
                    <a:pt x="2540" y="3463290"/>
                  </a:lnTo>
                  <a:lnTo>
                    <a:pt x="8890" y="3463290"/>
                  </a:lnTo>
                  <a:cubicBezTo>
                    <a:pt x="46990" y="3463290"/>
                    <a:pt x="102870" y="3464560"/>
                    <a:pt x="118110" y="3464560"/>
                  </a:cubicBezTo>
                  <a:cubicBezTo>
                    <a:pt x="146050" y="3464560"/>
                    <a:pt x="161290" y="3464560"/>
                    <a:pt x="168910" y="3463290"/>
                  </a:cubicBezTo>
                  <a:cubicBezTo>
                    <a:pt x="189230" y="3468370"/>
                    <a:pt x="227330" y="3469640"/>
                    <a:pt x="271780" y="3469640"/>
                  </a:cubicBezTo>
                  <a:cubicBezTo>
                    <a:pt x="298450" y="3469640"/>
                    <a:pt x="327660" y="3469640"/>
                    <a:pt x="356870" y="3468370"/>
                  </a:cubicBezTo>
                  <a:cubicBezTo>
                    <a:pt x="394970" y="3467100"/>
                    <a:pt x="431800" y="3467100"/>
                    <a:pt x="457200" y="3468370"/>
                  </a:cubicBezTo>
                  <a:lnTo>
                    <a:pt x="461010" y="3468370"/>
                  </a:lnTo>
                  <a:lnTo>
                    <a:pt x="463550" y="3462020"/>
                  </a:lnTo>
                  <a:cubicBezTo>
                    <a:pt x="514350" y="3462020"/>
                    <a:pt x="563880" y="3460750"/>
                    <a:pt x="628650" y="3458210"/>
                  </a:cubicBezTo>
                  <a:lnTo>
                    <a:pt x="640080" y="3458210"/>
                  </a:lnTo>
                  <a:lnTo>
                    <a:pt x="638810" y="3455670"/>
                  </a:lnTo>
                  <a:lnTo>
                    <a:pt x="671830" y="3455670"/>
                  </a:lnTo>
                  <a:lnTo>
                    <a:pt x="671830" y="3450590"/>
                  </a:lnTo>
                  <a:cubicBezTo>
                    <a:pt x="694690" y="3450590"/>
                    <a:pt x="718820" y="3451860"/>
                    <a:pt x="745490" y="3453130"/>
                  </a:cubicBezTo>
                  <a:cubicBezTo>
                    <a:pt x="763270" y="3454400"/>
                    <a:pt x="781050" y="3454400"/>
                    <a:pt x="798830" y="3455670"/>
                  </a:cubicBezTo>
                  <a:lnTo>
                    <a:pt x="798830" y="3467100"/>
                  </a:lnTo>
                  <a:lnTo>
                    <a:pt x="1030971" y="3467100"/>
                  </a:lnTo>
                  <a:cubicBezTo>
                    <a:pt x="1094079" y="3467100"/>
                    <a:pt x="1153865" y="3465830"/>
                    <a:pt x="1216973" y="3464560"/>
                  </a:cubicBezTo>
                  <a:cubicBezTo>
                    <a:pt x="1353153" y="3462020"/>
                    <a:pt x="1482690" y="3459480"/>
                    <a:pt x="1602262" y="3463290"/>
                  </a:cubicBezTo>
                  <a:cubicBezTo>
                    <a:pt x="1658727" y="3462020"/>
                    <a:pt x="1701906" y="3462020"/>
                    <a:pt x="1738442" y="3463290"/>
                  </a:cubicBezTo>
                  <a:lnTo>
                    <a:pt x="1738442" y="3464560"/>
                  </a:lnTo>
                  <a:lnTo>
                    <a:pt x="1761692" y="3464560"/>
                  </a:lnTo>
                  <a:lnTo>
                    <a:pt x="1848050" y="3467100"/>
                  </a:lnTo>
                  <a:lnTo>
                    <a:pt x="1848050" y="3463290"/>
                  </a:lnTo>
                  <a:cubicBezTo>
                    <a:pt x="1884586" y="3463290"/>
                    <a:pt x="1924444" y="3462020"/>
                    <a:pt x="1967623" y="3462020"/>
                  </a:cubicBezTo>
                  <a:lnTo>
                    <a:pt x="1997516" y="3468370"/>
                  </a:lnTo>
                  <a:lnTo>
                    <a:pt x="2017445" y="3468370"/>
                  </a:lnTo>
                  <a:cubicBezTo>
                    <a:pt x="2060624" y="3469640"/>
                    <a:pt x="2080552" y="3469640"/>
                    <a:pt x="2087195" y="3462020"/>
                  </a:cubicBezTo>
                  <a:lnTo>
                    <a:pt x="2087195" y="3459480"/>
                  </a:lnTo>
                  <a:cubicBezTo>
                    <a:pt x="2103803" y="3458210"/>
                    <a:pt x="2120410" y="3458210"/>
                    <a:pt x="2133696" y="3456940"/>
                  </a:cubicBezTo>
                  <a:cubicBezTo>
                    <a:pt x="2166910" y="3462020"/>
                    <a:pt x="2210089" y="3460750"/>
                    <a:pt x="2259911" y="3460750"/>
                  </a:cubicBezTo>
                  <a:cubicBezTo>
                    <a:pt x="2309733" y="3459480"/>
                    <a:pt x="2362877" y="3459480"/>
                    <a:pt x="2399412" y="3464560"/>
                  </a:cubicBezTo>
                  <a:lnTo>
                    <a:pt x="2402734" y="3465830"/>
                  </a:lnTo>
                  <a:lnTo>
                    <a:pt x="2409377" y="3465830"/>
                  </a:lnTo>
                  <a:cubicBezTo>
                    <a:pt x="2425984" y="3464560"/>
                    <a:pt x="2492414" y="3463290"/>
                    <a:pt x="2555521" y="3462020"/>
                  </a:cubicBezTo>
                  <a:cubicBezTo>
                    <a:pt x="2615307" y="3460750"/>
                    <a:pt x="2681737" y="3459480"/>
                    <a:pt x="2734880" y="3458210"/>
                  </a:cubicBezTo>
                  <a:cubicBezTo>
                    <a:pt x="2744844" y="3460750"/>
                    <a:pt x="2768095" y="3462020"/>
                    <a:pt x="2788023" y="3462020"/>
                  </a:cubicBezTo>
                  <a:cubicBezTo>
                    <a:pt x="2864417" y="3460750"/>
                    <a:pt x="2950775" y="3459480"/>
                    <a:pt x="3057062" y="3459480"/>
                  </a:cubicBezTo>
                  <a:lnTo>
                    <a:pt x="3060383" y="3460750"/>
                  </a:lnTo>
                  <a:lnTo>
                    <a:pt x="3076991" y="3459480"/>
                  </a:lnTo>
                  <a:cubicBezTo>
                    <a:pt x="3146741" y="3459480"/>
                    <a:pt x="3216492" y="3460750"/>
                    <a:pt x="3286242" y="3460750"/>
                  </a:cubicBezTo>
                  <a:lnTo>
                    <a:pt x="3286242" y="3463290"/>
                  </a:lnTo>
                  <a:lnTo>
                    <a:pt x="3342708" y="3460750"/>
                  </a:lnTo>
                  <a:lnTo>
                    <a:pt x="3369279" y="3460750"/>
                  </a:lnTo>
                  <a:cubicBezTo>
                    <a:pt x="3532031" y="3462020"/>
                    <a:pt x="3701425" y="3463290"/>
                    <a:pt x="3874141" y="3463290"/>
                  </a:cubicBezTo>
                  <a:lnTo>
                    <a:pt x="3880784" y="3463290"/>
                  </a:lnTo>
                  <a:lnTo>
                    <a:pt x="3890749" y="3458210"/>
                  </a:lnTo>
                  <a:lnTo>
                    <a:pt x="3890749" y="3453130"/>
                  </a:lnTo>
                  <a:lnTo>
                    <a:pt x="3897391" y="3453130"/>
                  </a:lnTo>
                  <a:lnTo>
                    <a:pt x="4103322" y="3464560"/>
                  </a:lnTo>
                  <a:cubicBezTo>
                    <a:pt x="4133215" y="3464560"/>
                    <a:pt x="4149822" y="3462020"/>
                    <a:pt x="4169751" y="3460750"/>
                  </a:cubicBezTo>
                  <a:cubicBezTo>
                    <a:pt x="4199644" y="3458210"/>
                    <a:pt x="4226216" y="3454400"/>
                    <a:pt x="4312574" y="3459480"/>
                  </a:cubicBezTo>
                  <a:lnTo>
                    <a:pt x="4312574" y="3456940"/>
                  </a:lnTo>
                  <a:lnTo>
                    <a:pt x="4518504" y="3456940"/>
                  </a:lnTo>
                  <a:cubicBezTo>
                    <a:pt x="4760971" y="3456940"/>
                    <a:pt x="5039973" y="3456940"/>
                    <a:pt x="5255868" y="3462020"/>
                  </a:cubicBezTo>
                  <a:lnTo>
                    <a:pt x="5345548" y="3463290"/>
                  </a:lnTo>
                  <a:lnTo>
                    <a:pt x="5309012" y="3456940"/>
                  </a:lnTo>
                  <a:lnTo>
                    <a:pt x="5328940" y="3456940"/>
                  </a:lnTo>
                  <a:cubicBezTo>
                    <a:pt x="5411977" y="3459480"/>
                    <a:pt x="5445945" y="3460750"/>
                    <a:pt x="5453565" y="3456940"/>
                  </a:cubicBezTo>
                  <a:lnTo>
                    <a:pt x="5453565" y="3458210"/>
                  </a:lnTo>
                  <a:cubicBezTo>
                    <a:pt x="5454835" y="3458210"/>
                    <a:pt x="5454835" y="3458210"/>
                    <a:pt x="5456105" y="3456940"/>
                  </a:cubicBezTo>
                  <a:cubicBezTo>
                    <a:pt x="5457375" y="3456940"/>
                    <a:pt x="5458645" y="3458210"/>
                    <a:pt x="5461185" y="3458210"/>
                  </a:cubicBezTo>
                  <a:lnTo>
                    <a:pt x="5461185" y="3464560"/>
                  </a:lnTo>
                  <a:cubicBezTo>
                    <a:pt x="5496745" y="3463290"/>
                    <a:pt x="5525955" y="3463290"/>
                    <a:pt x="5551355" y="3464560"/>
                  </a:cubicBezTo>
                  <a:cubicBezTo>
                    <a:pt x="5580565" y="3465830"/>
                    <a:pt x="5607235" y="3465830"/>
                    <a:pt x="5635175" y="3463290"/>
                  </a:cubicBezTo>
                  <a:cubicBezTo>
                    <a:pt x="5636445" y="3464560"/>
                    <a:pt x="5637715" y="3467100"/>
                    <a:pt x="5641525" y="3468370"/>
                  </a:cubicBezTo>
                  <a:lnTo>
                    <a:pt x="5644065" y="3468370"/>
                  </a:lnTo>
                  <a:cubicBezTo>
                    <a:pt x="5647875" y="3468370"/>
                    <a:pt x="5650415" y="3467100"/>
                    <a:pt x="5652955" y="3467100"/>
                  </a:cubicBezTo>
                  <a:lnTo>
                    <a:pt x="5652955" y="3472180"/>
                  </a:lnTo>
                  <a:cubicBezTo>
                    <a:pt x="5721535" y="3472180"/>
                    <a:pt x="5743125" y="3464560"/>
                    <a:pt x="5753285" y="3458210"/>
                  </a:cubicBezTo>
                  <a:cubicBezTo>
                    <a:pt x="5807895" y="3459480"/>
                    <a:pt x="5856155" y="3462020"/>
                    <a:pt x="5903145" y="3465830"/>
                  </a:cubicBezTo>
                  <a:lnTo>
                    <a:pt x="5903145" y="3460750"/>
                  </a:lnTo>
                  <a:lnTo>
                    <a:pt x="5920925" y="3460750"/>
                  </a:lnTo>
                  <a:lnTo>
                    <a:pt x="5920925" y="3456940"/>
                  </a:lnTo>
                  <a:lnTo>
                    <a:pt x="5995855" y="3456940"/>
                  </a:lnTo>
                  <a:lnTo>
                    <a:pt x="6042845" y="3459480"/>
                  </a:lnTo>
                  <a:lnTo>
                    <a:pt x="6044115" y="3459480"/>
                  </a:lnTo>
                  <a:cubicBezTo>
                    <a:pt x="6054275" y="3455670"/>
                    <a:pt x="6088565" y="3455670"/>
                    <a:pt x="6120315" y="3455670"/>
                  </a:cubicBezTo>
                  <a:cubicBezTo>
                    <a:pt x="6148255" y="3455670"/>
                    <a:pt x="6173655" y="3455670"/>
                    <a:pt x="6185085" y="3453130"/>
                  </a:cubicBezTo>
                  <a:lnTo>
                    <a:pt x="6248585" y="3453130"/>
                  </a:lnTo>
                  <a:lnTo>
                    <a:pt x="6248585" y="3446780"/>
                  </a:lnTo>
                  <a:lnTo>
                    <a:pt x="6265095" y="3446780"/>
                  </a:lnTo>
                  <a:lnTo>
                    <a:pt x="6265095" y="3440430"/>
                  </a:lnTo>
                  <a:cubicBezTo>
                    <a:pt x="6265095" y="3430270"/>
                    <a:pt x="6265095" y="3418840"/>
                    <a:pt x="6266365" y="3406140"/>
                  </a:cubicBezTo>
                  <a:lnTo>
                    <a:pt x="6266365" y="3393440"/>
                  </a:lnTo>
                  <a:cubicBezTo>
                    <a:pt x="6266365" y="3383280"/>
                    <a:pt x="6266365" y="3375660"/>
                    <a:pt x="6267635" y="3366770"/>
                  </a:cubicBezTo>
                  <a:lnTo>
                    <a:pt x="6268905" y="3350260"/>
                  </a:lnTo>
                  <a:cubicBezTo>
                    <a:pt x="6272715" y="3286760"/>
                    <a:pt x="6271445" y="3272790"/>
                    <a:pt x="6271445" y="3258820"/>
                  </a:cubicBezTo>
                  <a:cubicBezTo>
                    <a:pt x="6270175" y="3244850"/>
                    <a:pt x="6270175" y="3232150"/>
                    <a:pt x="6273985" y="3169920"/>
                  </a:cubicBezTo>
                  <a:lnTo>
                    <a:pt x="6275255" y="3152140"/>
                  </a:lnTo>
                  <a:lnTo>
                    <a:pt x="6263825" y="3164840"/>
                  </a:lnTo>
                  <a:cubicBezTo>
                    <a:pt x="6262555" y="3152140"/>
                    <a:pt x="6265095" y="3124200"/>
                    <a:pt x="6266365" y="3102610"/>
                  </a:cubicBezTo>
                  <a:cubicBezTo>
                    <a:pt x="6268905" y="3069590"/>
                    <a:pt x="6272715" y="3031490"/>
                    <a:pt x="6270175" y="2997200"/>
                  </a:cubicBezTo>
                  <a:lnTo>
                    <a:pt x="6279065" y="3025140"/>
                  </a:lnTo>
                  <a:lnTo>
                    <a:pt x="6277795" y="2978150"/>
                  </a:lnTo>
                  <a:cubicBezTo>
                    <a:pt x="6277795" y="2962910"/>
                    <a:pt x="6276525" y="2946400"/>
                    <a:pt x="6276525" y="2929890"/>
                  </a:cubicBezTo>
                  <a:cubicBezTo>
                    <a:pt x="6279065" y="2917190"/>
                    <a:pt x="6281605" y="2904490"/>
                    <a:pt x="6282875" y="2894330"/>
                  </a:cubicBezTo>
                  <a:lnTo>
                    <a:pt x="6287955" y="2894330"/>
                  </a:lnTo>
                  <a:cubicBezTo>
                    <a:pt x="6291765" y="2842260"/>
                    <a:pt x="6290495" y="2838450"/>
                    <a:pt x="6286685" y="2834640"/>
                  </a:cubicBezTo>
                  <a:cubicBezTo>
                    <a:pt x="6285415" y="2833370"/>
                    <a:pt x="6282875" y="2832100"/>
                    <a:pt x="6281605" y="2832100"/>
                  </a:cubicBezTo>
                  <a:cubicBezTo>
                    <a:pt x="6280335" y="2829560"/>
                    <a:pt x="6279065" y="2823210"/>
                    <a:pt x="6279065" y="2806700"/>
                  </a:cubicBezTo>
                  <a:cubicBezTo>
                    <a:pt x="6280335" y="2806700"/>
                    <a:pt x="6281605" y="2806700"/>
                    <a:pt x="6284145" y="2805430"/>
                  </a:cubicBezTo>
                  <a:cubicBezTo>
                    <a:pt x="6289225" y="2802890"/>
                    <a:pt x="6290495" y="2796540"/>
                    <a:pt x="6290495" y="2769870"/>
                  </a:cubicBezTo>
                  <a:cubicBezTo>
                    <a:pt x="6291765" y="2759710"/>
                    <a:pt x="6290495" y="2734310"/>
                    <a:pt x="6287955" y="2702560"/>
                  </a:cubicBezTo>
                  <a:cubicBezTo>
                    <a:pt x="6286685" y="2682240"/>
                    <a:pt x="6285415" y="2659380"/>
                    <a:pt x="6284145" y="2636520"/>
                  </a:cubicBezTo>
                  <a:lnTo>
                    <a:pt x="6284145" y="2613660"/>
                  </a:lnTo>
                  <a:cubicBezTo>
                    <a:pt x="6289225" y="2608580"/>
                    <a:pt x="6290495" y="2592070"/>
                    <a:pt x="6289225" y="2543810"/>
                  </a:cubicBezTo>
                  <a:lnTo>
                    <a:pt x="6285415" y="2543810"/>
                  </a:lnTo>
                  <a:lnTo>
                    <a:pt x="6285415" y="2537460"/>
                  </a:lnTo>
                  <a:lnTo>
                    <a:pt x="6276525" y="2536190"/>
                  </a:lnTo>
                  <a:lnTo>
                    <a:pt x="6276525" y="2518410"/>
                  </a:lnTo>
                  <a:lnTo>
                    <a:pt x="6282875" y="2518410"/>
                  </a:lnTo>
                  <a:lnTo>
                    <a:pt x="6279065" y="2467610"/>
                  </a:lnTo>
                  <a:lnTo>
                    <a:pt x="6279065" y="2459990"/>
                  </a:lnTo>
                  <a:cubicBezTo>
                    <a:pt x="6281605" y="2413000"/>
                    <a:pt x="6285415" y="2364740"/>
                    <a:pt x="6279065" y="2331720"/>
                  </a:cubicBezTo>
                  <a:cubicBezTo>
                    <a:pt x="6279065" y="2329180"/>
                    <a:pt x="6279065" y="2327910"/>
                    <a:pt x="6280335" y="2326640"/>
                  </a:cubicBezTo>
                  <a:lnTo>
                    <a:pt x="6282875" y="2325370"/>
                  </a:lnTo>
                  <a:lnTo>
                    <a:pt x="6282875" y="2320290"/>
                  </a:lnTo>
                  <a:cubicBezTo>
                    <a:pt x="6281605" y="2307590"/>
                    <a:pt x="6281605" y="2288540"/>
                    <a:pt x="6280335" y="2268220"/>
                  </a:cubicBezTo>
                  <a:cubicBezTo>
                    <a:pt x="6279065" y="2227580"/>
                    <a:pt x="6276525" y="2181860"/>
                    <a:pt x="6273985" y="2160270"/>
                  </a:cubicBezTo>
                  <a:cubicBezTo>
                    <a:pt x="6273985" y="2157730"/>
                    <a:pt x="6275255" y="2155190"/>
                    <a:pt x="6275255" y="2153920"/>
                  </a:cubicBezTo>
                  <a:cubicBezTo>
                    <a:pt x="6275255" y="2152650"/>
                    <a:pt x="6275255" y="2151380"/>
                    <a:pt x="6276525" y="2151380"/>
                  </a:cubicBezTo>
                  <a:lnTo>
                    <a:pt x="6271445" y="2148840"/>
                  </a:lnTo>
                  <a:lnTo>
                    <a:pt x="6277795" y="2150110"/>
                  </a:lnTo>
                  <a:lnTo>
                    <a:pt x="6279065" y="2148840"/>
                  </a:lnTo>
                  <a:lnTo>
                    <a:pt x="6279065" y="2147570"/>
                  </a:lnTo>
                  <a:cubicBezTo>
                    <a:pt x="6285415" y="2118360"/>
                    <a:pt x="6282875" y="2057400"/>
                    <a:pt x="6280335" y="2002790"/>
                  </a:cubicBezTo>
                  <a:cubicBezTo>
                    <a:pt x="6279065" y="1962150"/>
                    <a:pt x="6276525" y="1911350"/>
                    <a:pt x="6280335" y="1901190"/>
                  </a:cubicBezTo>
                  <a:lnTo>
                    <a:pt x="6284145" y="1901190"/>
                  </a:lnTo>
                  <a:lnTo>
                    <a:pt x="6282875" y="1803400"/>
                  </a:lnTo>
                  <a:lnTo>
                    <a:pt x="6289225" y="1803400"/>
                  </a:lnTo>
                  <a:cubicBezTo>
                    <a:pt x="6289225" y="1793240"/>
                    <a:pt x="6290495" y="1781810"/>
                    <a:pt x="6290495" y="1771650"/>
                  </a:cubicBezTo>
                  <a:lnTo>
                    <a:pt x="6291765" y="1774190"/>
                  </a:lnTo>
                  <a:lnTo>
                    <a:pt x="6290495" y="1757680"/>
                  </a:lnTo>
                  <a:lnTo>
                    <a:pt x="6290495" y="1755140"/>
                  </a:lnTo>
                  <a:lnTo>
                    <a:pt x="6286685" y="1659890"/>
                  </a:lnTo>
                  <a:lnTo>
                    <a:pt x="6279065" y="1659890"/>
                  </a:lnTo>
                  <a:cubicBezTo>
                    <a:pt x="6277795" y="1653540"/>
                    <a:pt x="6277795" y="1647190"/>
                    <a:pt x="6276525" y="1642110"/>
                  </a:cubicBezTo>
                  <a:lnTo>
                    <a:pt x="6277795" y="1643380"/>
                  </a:lnTo>
                  <a:lnTo>
                    <a:pt x="6279065" y="1623060"/>
                  </a:lnTo>
                  <a:cubicBezTo>
                    <a:pt x="6280335" y="1602740"/>
                    <a:pt x="6280335" y="1586230"/>
                    <a:pt x="6280335" y="1570990"/>
                  </a:cubicBezTo>
                  <a:cubicBezTo>
                    <a:pt x="6282875" y="1563370"/>
                    <a:pt x="6285415" y="1555750"/>
                    <a:pt x="6286685" y="1546860"/>
                  </a:cubicBezTo>
                  <a:lnTo>
                    <a:pt x="6287955" y="1543050"/>
                  </a:lnTo>
                  <a:lnTo>
                    <a:pt x="6284145" y="1540510"/>
                  </a:lnTo>
                  <a:cubicBezTo>
                    <a:pt x="6284145" y="1539240"/>
                    <a:pt x="6281605" y="1534160"/>
                    <a:pt x="6280335" y="1511300"/>
                  </a:cubicBezTo>
                  <a:cubicBezTo>
                    <a:pt x="6280335" y="1480820"/>
                    <a:pt x="6277795" y="1456690"/>
                    <a:pt x="6273985" y="1416050"/>
                  </a:cubicBezTo>
                  <a:lnTo>
                    <a:pt x="6284145" y="1379220"/>
                  </a:lnTo>
                  <a:cubicBezTo>
                    <a:pt x="6287955" y="1365250"/>
                    <a:pt x="6287955" y="1361440"/>
                    <a:pt x="6287955" y="1355090"/>
                  </a:cubicBezTo>
                  <a:cubicBezTo>
                    <a:pt x="6287955" y="1350010"/>
                    <a:pt x="6287955" y="1342390"/>
                    <a:pt x="6291765" y="1320800"/>
                  </a:cubicBezTo>
                  <a:lnTo>
                    <a:pt x="6287955" y="1319530"/>
                  </a:lnTo>
                  <a:cubicBezTo>
                    <a:pt x="6286685" y="1311910"/>
                    <a:pt x="6286685" y="1282700"/>
                    <a:pt x="6286685" y="1263650"/>
                  </a:cubicBezTo>
                  <a:cubicBezTo>
                    <a:pt x="6286685" y="1225550"/>
                    <a:pt x="6286685" y="1211580"/>
                    <a:pt x="6284145" y="1207770"/>
                  </a:cubicBezTo>
                  <a:cubicBezTo>
                    <a:pt x="6286685" y="1189990"/>
                    <a:pt x="6287955" y="1173480"/>
                    <a:pt x="6287955" y="1155700"/>
                  </a:cubicBezTo>
                  <a:cubicBezTo>
                    <a:pt x="6287955" y="1135380"/>
                    <a:pt x="6287955" y="1113790"/>
                    <a:pt x="6293035" y="1087120"/>
                  </a:cubicBezTo>
                  <a:close/>
                  <a:moveTo>
                    <a:pt x="27940" y="495300"/>
                  </a:moveTo>
                  <a:lnTo>
                    <a:pt x="27940" y="488950"/>
                  </a:lnTo>
                  <a:lnTo>
                    <a:pt x="29210" y="488950"/>
                  </a:lnTo>
                  <a:cubicBezTo>
                    <a:pt x="27940" y="491490"/>
                    <a:pt x="27940" y="492760"/>
                    <a:pt x="27940" y="495300"/>
                  </a:cubicBezTo>
                  <a:close/>
                  <a:moveTo>
                    <a:pt x="38100" y="2854960"/>
                  </a:moveTo>
                  <a:cubicBezTo>
                    <a:pt x="38100" y="2851150"/>
                    <a:pt x="36830" y="2848610"/>
                    <a:pt x="36830" y="2846070"/>
                  </a:cubicBezTo>
                  <a:lnTo>
                    <a:pt x="38100" y="2846070"/>
                  </a:lnTo>
                  <a:lnTo>
                    <a:pt x="38100" y="2854960"/>
                  </a:lnTo>
                  <a:close/>
                  <a:moveTo>
                    <a:pt x="6218105" y="546100"/>
                  </a:moveTo>
                  <a:lnTo>
                    <a:pt x="6219375" y="577850"/>
                  </a:lnTo>
                  <a:lnTo>
                    <a:pt x="6210485" y="563880"/>
                  </a:lnTo>
                  <a:lnTo>
                    <a:pt x="6213025" y="591820"/>
                  </a:lnTo>
                  <a:cubicBezTo>
                    <a:pt x="6218105" y="647700"/>
                    <a:pt x="6216835" y="669290"/>
                    <a:pt x="6215565" y="718820"/>
                  </a:cubicBezTo>
                  <a:lnTo>
                    <a:pt x="6214295" y="741680"/>
                  </a:lnTo>
                  <a:lnTo>
                    <a:pt x="6211755" y="762000"/>
                  </a:lnTo>
                  <a:cubicBezTo>
                    <a:pt x="6209215" y="786130"/>
                    <a:pt x="6209215" y="817880"/>
                    <a:pt x="6210485" y="843280"/>
                  </a:cubicBezTo>
                  <a:lnTo>
                    <a:pt x="6206675" y="843280"/>
                  </a:lnTo>
                  <a:lnTo>
                    <a:pt x="6206675" y="885190"/>
                  </a:lnTo>
                  <a:lnTo>
                    <a:pt x="6210485" y="885190"/>
                  </a:lnTo>
                  <a:lnTo>
                    <a:pt x="6215565" y="956310"/>
                  </a:lnTo>
                  <a:lnTo>
                    <a:pt x="6210485" y="956310"/>
                  </a:lnTo>
                  <a:cubicBezTo>
                    <a:pt x="6210485" y="962660"/>
                    <a:pt x="6210485" y="967740"/>
                    <a:pt x="6211755" y="974090"/>
                  </a:cubicBezTo>
                  <a:lnTo>
                    <a:pt x="6202865" y="974090"/>
                  </a:lnTo>
                  <a:lnTo>
                    <a:pt x="6202865" y="976630"/>
                  </a:lnTo>
                  <a:lnTo>
                    <a:pt x="6207945" y="1078230"/>
                  </a:lnTo>
                  <a:cubicBezTo>
                    <a:pt x="6206675" y="1082040"/>
                    <a:pt x="6206675" y="1088390"/>
                    <a:pt x="6205405" y="1097280"/>
                  </a:cubicBezTo>
                  <a:cubicBezTo>
                    <a:pt x="6204135" y="1104900"/>
                    <a:pt x="6202865" y="1116330"/>
                    <a:pt x="6201595" y="1118870"/>
                  </a:cubicBezTo>
                  <a:lnTo>
                    <a:pt x="6200325" y="1118870"/>
                  </a:lnTo>
                  <a:cubicBezTo>
                    <a:pt x="6199055" y="1146810"/>
                    <a:pt x="6200325" y="1179830"/>
                    <a:pt x="6202865" y="1215390"/>
                  </a:cubicBezTo>
                  <a:cubicBezTo>
                    <a:pt x="6205405" y="1256030"/>
                    <a:pt x="6207945" y="1299210"/>
                    <a:pt x="6205405" y="1339850"/>
                  </a:cubicBezTo>
                  <a:lnTo>
                    <a:pt x="6205405" y="1342390"/>
                  </a:lnTo>
                  <a:cubicBezTo>
                    <a:pt x="6206675" y="1346200"/>
                    <a:pt x="6206675" y="1356360"/>
                    <a:pt x="6207945" y="1369060"/>
                  </a:cubicBezTo>
                  <a:cubicBezTo>
                    <a:pt x="6207945" y="1389380"/>
                    <a:pt x="6206675" y="1408430"/>
                    <a:pt x="6206675" y="1428750"/>
                  </a:cubicBezTo>
                  <a:cubicBezTo>
                    <a:pt x="6205405" y="1478280"/>
                    <a:pt x="6202865" y="1530350"/>
                    <a:pt x="6207945" y="1592580"/>
                  </a:cubicBezTo>
                  <a:lnTo>
                    <a:pt x="6199055" y="1642110"/>
                  </a:lnTo>
                  <a:lnTo>
                    <a:pt x="6199055" y="1643380"/>
                  </a:lnTo>
                  <a:cubicBezTo>
                    <a:pt x="6199055" y="1662430"/>
                    <a:pt x="6200325" y="1668780"/>
                    <a:pt x="6206675" y="1670050"/>
                  </a:cubicBezTo>
                  <a:cubicBezTo>
                    <a:pt x="6209215" y="1670050"/>
                    <a:pt x="6210485" y="1670050"/>
                    <a:pt x="6213025" y="1667510"/>
                  </a:cubicBezTo>
                  <a:cubicBezTo>
                    <a:pt x="6213025" y="1673860"/>
                    <a:pt x="6213025" y="1680210"/>
                    <a:pt x="6214295" y="1690370"/>
                  </a:cubicBezTo>
                  <a:cubicBezTo>
                    <a:pt x="6215565" y="1717040"/>
                    <a:pt x="6214295" y="1727200"/>
                    <a:pt x="6214295" y="1732280"/>
                  </a:cubicBezTo>
                  <a:cubicBezTo>
                    <a:pt x="6213025" y="1732280"/>
                    <a:pt x="6211755" y="1732280"/>
                    <a:pt x="6209215" y="1733550"/>
                  </a:cubicBezTo>
                  <a:cubicBezTo>
                    <a:pt x="6205405" y="1736090"/>
                    <a:pt x="6204135" y="1741170"/>
                    <a:pt x="6204135" y="1747520"/>
                  </a:cubicBezTo>
                  <a:lnTo>
                    <a:pt x="6205405" y="1756410"/>
                  </a:lnTo>
                  <a:cubicBezTo>
                    <a:pt x="6209215" y="1784350"/>
                    <a:pt x="6213025" y="1821180"/>
                    <a:pt x="6213025" y="1863090"/>
                  </a:cubicBezTo>
                  <a:lnTo>
                    <a:pt x="6211755" y="1863090"/>
                  </a:lnTo>
                  <a:lnTo>
                    <a:pt x="6211755" y="1856740"/>
                  </a:lnTo>
                  <a:cubicBezTo>
                    <a:pt x="6210485" y="1830070"/>
                    <a:pt x="6209215" y="1827530"/>
                    <a:pt x="6202865" y="1827530"/>
                  </a:cubicBezTo>
                  <a:cubicBezTo>
                    <a:pt x="6195245" y="1827530"/>
                    <a:pt x="6195245" y="1832610"/>
                    <a:pt x="6192705" y="1855470"/>
                  </a:cubicBezTo>
                  <a:lnTo>
                    <a:pt x="6191435" y="1859280"/>
                  </a:lnTo>
                  <a:lnTo>
                    <a:pt x="6195245" y="1861820"/>
                  </a:lnTo>
                  <a:cubicBezTo>
                    <a:pt x="6201595" y="1869440"/>
                    <a:pt x="6201595" y="1926590"/>
                    <a:pt x="6201595" y="1969770"/>
                  </a:cubicBezTo>
                  <a:cubicBezTo>
                    <a:pt x="6201595" y="2044700"/>
                    <a:pt x="6204135" y="2075180"/>
                    <a:pt x="6210485" y="2084070"/>
                  </a:cubicBezTo>
                  <a:lnTo>
                    <a:pt x="6209215" y="2095500"/>
                  </a:lnTo>
                  <a:lnTo>
                    <a:pt x="6206675" y="2095500"/>
                  </a:lnTo>
                  <a:cubicBezTo>
                    <a:pt x="6202865" y="2132330"/>
                    <a:pt x="6205405" y="2146300"/>
                    <a:pt x="6209215" y="2162810"/>
                  </a:cubicBezTo>
                  <a:cubicBezTo>
                    <a:pt x="6213025" y="2178050"/>
                    <a:pt x="6216835" y="2195830"/>
                    <a:pt x="6215565" y="2241550"/>
                  </a:cubicBezTo>
                  <a:cubicBezTo>
                    <a:pt x="6214295" y="2258060"/>
                    <a:pt x="6214295" y="2269490"/>
                    <a:pt x="6213025" y="2274570"/>
                  </a:cubicBezTo>
                  <a:lnTo>
                    <a:pt x="6209215" y="2274570"/>
                  </a:lnTo>
                  <a:lnTo>
                    <a:pt x="6213025" y="2345690"/>
                  </a:lnTo>
                  <a:lnTo>
                    <a:pt x="6213025" y="2349500"/>
                  </a:lnTo>
                  <a:lnTo>
                    <a:pt x="6210485" y="2349500"/>
                  </a:lnTo>
                  <a:lnTo>
                    <a:pt x="6211755" y="2426970"/>
                  </a:lnTo>
                  <a:lnTo>
                    <a:pt x="6206675" y="2418080"/>
                  </a:lnTo>
                  <a:lnTo>
                    <a:pt x="6211755" y="2449830"/>
                  </a:lnTo>
                  <a:cubicBezTo>
                    <a:pt x="6213025" y="2458720"/>
                    <a:pt x="6215565" y="2473960"/>
                    <a:pt x="6216835" y="2487930"/>
                  </a:cubicBezTo>
                  <a:lnTo>
                    <a:pt x="6213025" y="2501900"/>
                  </a:lnTo>
                  <a:cubicBezTo>
                    <a:pt x="6204135" y="2531110"/>
                    <a:pt x="6205405" y="2545080"/>
                    <a:pt x="6206675" y="2566670"/>
                  </a:cubicBezTo>
                  <a:cubicBezTo>
                    <a:pt x="6207945" y="2575560"/>
                    <a:pt x="6207945" y="2585720"/>
                    <a:pt x="6209215" y="2599690"/>
                  </a:cubicBezTo>
                  <a:lnTo>
                    <a:pt x="6204135" y="2616200"/>
                  </a:lnTo>
                  <a:cubicBezTo>
                    <a:pt x="6202865" y="2620010"/>
                    <a:pt x="6202865" y="2622550"/>
                    <a:pt x="6201595" y="2626360"/>
                  </a:cubicBezTo>
                  <a:lnTo>
                    <a:pt x="6209215" y="2626360"/>
                  </a:lnTo>
                  <a:lnTo>
                    <a:pt x="6209215" y="2636520"/>
                  </a:lnTo>
                  <a:lnTo>
                    <a:pt x="6204135" y="2636520"/>
                  </a:lnTo>
                  <a:cubicBezTo>
                    <a:pt x="6201595" y="2649220"/>
                    <a:pt x="6200325" y="2670810"/>
                    <a:pt x="6199055" y="2698750"/>
                  </a:cubicBezTo>
                  <a:cubicBezTo>
                    <a:pt x="6197785" y="2719070"/>
                    <a:pt x="6197785" y="2740660"/>
                    <a:pt x="6195245" y="2766060"/>
                  </a:cubicBezTo>
                  <a:lnTo>
                    <a:pt x="6207945" y="2767330"/>
                  </a:lnTo>
                  <a:cubicBezTo>
                    <a:pt x="6209215" y="2764790"/>
                    <a:pt x="6209215" y="2758440"/>
                    <a:pt x="6210485" y="2752090"/>
                  </a:cubicBezTo>
                  <a:lnTo>
                    <a:pt x="6214295" y="2752090"/>
                  </a:lnTo>
                  <a:cubicBezTo>
                    <a:pt x="6214295" y="2759710"/>
                    <a:pt x="6215565" y="2768600"/>
                    <a:pt x="6216835" y="2777490"/>
                  </a:cubicBezTo>
                  <a:cubicBezTo>
                    <a:pt x="6211755" y="2783840"/>
                    <a:pt x="6211755" y="2801620"/>
                    <a:pt x="6213025" y="2839720"/>
                  </a:cubicBezTo>
                  <a:lnTo>
                    <a:pt x="6213025" y="2849880"/>
                  </a:lnTo>
                  <a:lnTo>
                    <a:pt x="6204135" y="2847340"/>
                  </a:lnTo>
                  <a:lnTo>
                    <a:pt x="6204135" y="2857500"/>
                  </a:lnTo>
                  <a:cubicBezTo>
                    <a:pt x="6205405" y="2887980"/>
                    <a:pt x="6207945" y="2896870"/>
                    <a:pt x="6210485" y="2908300"/>
                  </a:cubicBezTo>
                  <a:cubicBezTo>
                    <a:pt x="6211755" y="2913380"/>
                    <a:pt x="6213025" y="2919730"/>
                    <a:pt x="6214295" y="2928620"/>
                  </a:cubicBezTo>
                  <a:cubicBezTo>
                    <a:pt x="6213025" y="2975610"/>
                    <a:pt x="6207945" y="2988310"/>
                    <a:pt x="6202865" y="2998470"/>
                  </a:cubicBezTo>
                  <a:lnTo>
                    <a:pt x="6201595" y="3001010"/>
                  </a:lnTo>
                  <a:lnTo>
                    <a:pt x="6201595" y="3003550"/>
                  </a:lnTo>
                  <a:cubicBezTo>
                    <a:pt x="6201595" y="3032760"/>
                    <a:pt x="6201595" y="3036570"/>
                    <a:pt x="6207945" y="3037840"/>
                  </a:cubicBezTo>
                  <a:cubicBezTo>
                    <a:pt x="6210485" y="3037840"/>
                    <a:pt x="6211755" y="3037840"/>
                    <a:pt x="6213025" y="3036570"/>
                  </a:cubicBezTo>
                  <a:lnTo>
                    <a:pt x="6213025" y="3044190"/>
                  </a:lnTo>
                  <a:cubicBezTo>
                    <a:pt x="6210485" y="3110230"/>
                    <a:pt x="6213025" y="3158490"/>
                    <a:pt x="6216835" y="3232150"/>
                  </a:cubicBezTo>
                  <a:lnTo>
                    <a:pt x="6218105" y="3244850"/>
                  </a:lnTo>
                  <a:cubicBezTo>
                    <a:pt x="6211755" y="3244850"/>
                    <a:pt x="6211755" y="3251200"/>
                    <a:pt x="6210485" y="3253740"/>
                  </a:cubicBezTo>
                  <a:lnTo>
                    <a:pt x="6210485" y="3255010"/>
                  </a:lnTo>
                  <a:lnTo>
                    <a:pt x="6214295" y="3280410"/>
                  </a:lnTo>
                  <a:lnTo>
                    <a:pt x="6211755" y="3276600"/>
                  </a:lnTo>
                  <a:lnTo>
                    <a:pt x="6213025" y="3304540"/>
                  </a:lnTo>
                  <a:cubicBezTo>
                    <a:pt x="6214295" y="3321050"/>
                    <a:pt x="6215565" y="3324860"/>
                    <a:pt x="6218105" y="3328670"/>
                  </a:cubicBezTo>
                  <a:cubicBezTo>
                    <a:pt x="6219375" y="3331210"/>
                    <a:pt x="6221915" y="3333750"/>
                    <a:pt x="6223185" y="3364230"/>
                  </a:cubicBezTo>
                  <a:lnTo>
                    <a:pt x="6223185" y="3366770"/>
                  </a:lnTo>
                  <a:cubicBezTo>
                    <a:pt x="6225725" y="3373120"/>
                    <a:pt x="6224455" y="3388360"/>
                    <a:pt x="6223185" y="3398520"/>
                  </a:cubicBezTo>
                  <a:lnTo>
                    <a:pt x="6209215" y="3397250"/>
                  </a:lnTo>
                  <a:lnTo>
                    <a:pt x="6183815" y="3394710"/>
                  </a:lnTo>
                  <a:cubicBezTo>
                    <a:pt x="6163495" y="3393440"/>
                    <a:pt x="6144445" y="3394710"/>
                    <a:pt x="6129205" y="3395980"/>
                  </a:cubicBezTo>
                  <a:lnTo>
                    <a:pt x="6129205" y="3392170"/>
                  </a:lnTo>
                  <a:lnTo>
                    <a:pt x="6124125" y="3389630"/>
                  </a:lnTo>
                  <a:lnTo>
                    <a:pt x="6077135" y="3393440"/>
                  </a:lnTo>
                  <a:cubicBezTo>
                    <a:pt x="6032685" y="3395980"/>
                    <a:pt x="6025065" y="3397250"/>
                    <a:pt x="5979345" y="3402330"/>
                  </a:cubicBezTo>
                  <a:cubicBezTo>
                    <a:pt x="5952675" y="3399790"/>
                    <a:pt x="5926005" y="3398520"/>
                    <a:pt x="5899335" y="3398520"/>
                  </a:cubicBezTo>
                  <a:lnTo>
                    <a:pt x="5885365" y="3398520"/>
                  </a:lnTo>
                  <a:cubicBezTo>
                    <a:pt x="5875205" y="3397250"/>
                    <a:pt x="5862505" y="3395980"/>
                    <a:pt x="5845995" y="3395980"/>
                  </a:cubicBezTo>
                  <a:lnTo>
                    <a:pt x="5845995" y="3398520"/>
                  </a:lnTo>
                  <a:lnTo>
                    <a:pt x="5843455" y="3398520"/>
                  </a:lnTo>
                  <a:cubicBezTo>
                    <a:pt x="5842185" y="3397250"/>
                    <a:pt x="5840915" y="3397250"/>
                    <a:pt x="5839645" y="3395980"/>
                  </a:cubicBezTo>
                  <a:lnTo>
                    <a:pt x="5837105" y="3395980"/>
                  </a:lnTo>
                  <a:cubicBezTo>
                    <a:pt x="5825675" y="3398520"/>
                    <a:pt x="5812975" y="3399790"/>
                    <a:pt x="5797735" y="3401060"/>
                  </a:cubicBezTo>
                  <a:lnTo>
                    <a:pt x="5779955" y="3393440"/>
                  </a:lnTo>
                  <a:lnTo>
                    <a:pt x="5773605" y="3398520"/>
                  </a:lnTo>
                  <a:lnTo>
                    <a:pt x="5658035" y="3393440"/>
                  </a:lnTo>
                  <a:cubicBezTo>
                    <a:pt x="5640255" y="3395980"/>
                    <a:pt x="5622475" y="3397250"/>
                    <a:pt x="5605965" y="3399790"/>
                  </a:cubicBezTo>
                  <a:cubicBezTo>
                    <a:pt x="5580565" y="3399790"/>
                    <a:pt x="5556435" y="3398520"/>
                    <a:pt x="5531035" y="3398520"/>
                  </a:cubicBezTo>
                  <a:lnTo>
                    <a:pt x="5531035" y="3393440"/>
                  </a:lnTo>
                  <a:lnTo>
                    <a:pt x="5480235" y="3397250"/>
                  </a:lnTo>
                  <a:cubicBezTo>
                    <a:pt x="5471345" y="3397250"/>
                    <a:pt x="5463725" y="3397250"/>
                    <a:pt x="5453565" y="3395980"/>
                  </a:cubicBezTo>
                  <a:lnTo>
                    <a:pt x="5453565" y="3394710"/>
                  </a:lnTo>
                  <a:cubicBezTo>
                    <a:pt x="5395370" y="3390900"/>
                    <a:pt x="5302369" y="3389630"/>
                    <a:pt x="5192761" y="3389630"/>
                  </a:cubicBezTo>
                  <a:lnTo>
                    <a:pt x="5116368" y="3389630"/>
                  </a:lnTo>
                  <a:lnTo>
                    <a:pt x="5146260" y="3394710"/>
                  </a:lnTo>
                  <a:cubicBezTo>
                    <a:pt x="5126332" y="3394710"/>
                    <a:pt x="5113046" y="3393440"/>
                    <a:pt x="5096439" y="3393440"/>
                  </a:cubicBezTo>
                  <a:cubicBezTo>
                    <a:pt x="5086475" y="3393440"/>
                    <a:pt x="5076510" y="3392170"/>
                    <a:pt x="5066546" y="3392170"/>
                  </a:cubicBezTo>
                  <a:lnTo>
                    <a:pt x="5059903" y="3392170"/>
                  </a:lnTo>
                  <a:cubicBezTo>
                    <a:pt x="5049938" y="3393440"/>
                    <a:pt x="5036653" y="3394710"/>
                    <a:pt x="5030009" y="3397250"/>
                  </a:cubicBezTo>
                  <a:lnTo>
                    <a:pt x="5030009" y="3395980"/>
                  </a:lnTo>
                  <a:cubicBezTo>
                    <a:pt x="4953616" y="3392170"/>
                    <a:pt x="4900473" y="3393440"/>
                    <a:pt x="4857293" y="3397250"/>
                  </a:cubicBezTo>
                  <a:lnTo>
                    <a:pt x="4850651" y="3397250"/>
                  </a:lnTo>
                  <a:cubicBezTo>
                    <a:pt x="4691221" y="3397250"/>
                    <a:pt x="4511862" y="3397250"/>
                    <a:pt x="4472005" y="3389630"/>
                  </a:cubicBezTo>
                  <a:lnTo>
                    <a:pt x="4465361" y="3389630"/>
                  </a:lnTo>
                  <a:cubicBezTo>
                    <a:pt x="4408896" y="3389630"/>
                    <a:pt x="4392289" y="3389630"/>
                    <a:pt x="4388968" y="3395980"/>
                  </a:cubicBezTo>
                  <a:lnTo>
                    <a:pt x="4362396" y="3395980"/>
                  </a:lnTo>
                  <a:lnTo>
                    <a:pt x="4319217" y="3392170"/>
                  </a:lnTo>
                  <a:lnTo>
                    <a:pt x="4279360" y="3397250"/>
                  </a:lnTo>
                  <a:cubicBezTo>
                    <a:pt x="4259431" y="3397250"/>
                    <a:pt x="4239502" y="3397250"/>
                    <a:pt x="4226216" y="3395980"/>
                  </a:cubicBezTo>
                  <a:lnTo>
                    <a:pt x="4226216" y="3387090"/>
                  </a:lnTo>
                  <a:cubicBezTo>
                    <a:pt x="4143180" y="3384550"/>
                    <a:pt x="4020286" y="3385820"/>
                    <a:pt x="3930606" y="3387090"/>
                  </a:cubicBezTo>
                  <a:cubicBezTo>
                    <a:pt x="3890749" y="3387090"/>
                    <a:pt x="3854213" y="3388360"/>
                    <a:pt x="3834284" y="3388360"/>
                  </a:cubicBezTo>
                  <a:lnTo>
                    <a:pt x="3834284" y="3390900"/>
                  </a:lnTo>
                  <a:lnTo>
                    <a:pt x="3561924" y="3390900"/>
                  </a:lnTo>
                  <a:lnTo>
                    <a:pt x="3561924" y="3388360"/>
                  </a:lnTo>
                  <a:cubicBezTo>
                    <a:pt x="3551960" y="3389630"/>
                    <a:pt x="3541996" y="3389630"/>
                    <a:pt x="3535353" y="3390900"/>
                  </a:cubicBezTo>
                  <a:lnTo>
                    <a:pt x="3445673" y="3390900"/>
                  </a:lnTo>
                  <a:cubicBezTo>
                    <a:pt x="3209850" y="3390900"/>
                    <a:pt x="2964061" y="3390900"/>
                    <a:pt x="2748167" y="3394710"/>
                  </a:cubicBezTo>
                  <a:lnTo>
                    <a:pt x="2734881" y="3394710"/>
                  </a:lnTo>
                  <a:cubicBezTo>
                    <a:pt x="2711630" y="3394710"/>
                    <a:pt x="2691702" y="3395980"/>
                    <a:pt x="2668451" y="3395980"/>
                  </a:cubicBezTo>
                  <a:lnTo>
                    <a:pt x="2555522" y="3398520"/>
                  </a:lnTo>
                  <a:lnTo>
                    <a:pt x="2578772" y="3401060"/>
                  </a:lnTo>
                  <a:lnTo>
                    <a:pt x="2528950" y="3401060"/>
                  </a:lnTo>
                  <a:cubicBezTo>
                    <a:pt x="2512343" y="3397250"/>
                    <a:pt x="2482450" y="3394710"/>
                    <a:pt x="2462521" y="3392170"/>
                  </a:cubicBezTo>
                  <a:lnTo>
                    <a:pt x="2459200" y="3398520"/>
                  </a:lnTo>
                  <a:lnTo>
                    <a:pt x="2455878" y="3393440"/>
                  </a:lnTo>
                  <a:cubicBezTo>
                    <a:pt x="2445913" y="3394710"/>
                    <a:pt x="2382806" y="3393440"/>
                    <a:pt x="2329662" y="3393440"/>
                  </a:cubicBezTo>
                  <a:lnTo>
                    <a:pt x="2176875" y="3393440"/>
                  </a:lnTo>
                  <a:lnTo>
                    <a:pt x="2176875" y="3397250"/>
                  </a:lnTo>
                  <a:cubicBezTo>
                    <a:pt x="2163589" y="3397250"/>
                    <a:pt x="2153625" y="3397250"/>
                    <a:pt x="2140339" y="3398520"/>
                  </a:cubicBezTo>
                  <a:lnTo>
                    <a:pt x="2137018" y="3398520"/>
                  </a:lnTo>
                  <a:cubicBezTo>
                    <a:pt x="2100482" y="3399790"/>
                    <a:pt x="2060624" y="3401060"/>
                    <a:pt x="2014124" y="3402330"/>
                  </a:cubicBezTo>
                  <a:cubicBezTo>
                    <a:pt x="2017445" y="3401060"/>
                    <a:pt x="2017445" y="3399790"/>
                    <a:pt x="2020767" y="3398520"/>
                  </a:cubicBezTo>
                  <a:cubicBezTo>
                    <a:pt x="2024088" y="3392170"/>
                    <a:pt x="2004159" y="3388360"/>
                    <a:pt x="1994195" y="3387090"/>
                  </a:cubicBezTo>
                  <a:lnTo>
                    <a:pt x="1987552" y="3387090"/>
                  </a:lnTo>
                  <a:cubicBezTo>
                    <a:pt x="1897873" y="3385820"/>
                    <a:pt x="1881265" y="3387090"/>
                    <a:pt x="1867980" y="3390900"/>
                  </a:cubicBezTo>
                  <a:cubicBezTo>
                    <a:pt x="1864658" y="3392170"/>
                    <a:pt x="1854694" y="3393440"/>
                    <a:pt x="1781621" y="3392170"/>
                  </a:cubicBezTo>
                  <a:lnTo>
                    <a:pt x="1774979" y="3392170"/>
                  </a:lnTo>
                  <a:cubicBezTo>
                    <a:pt x="1765014" y="3393440"/>
                    <a:pt x="1758371" y="3394710"/>
                    <a:pt x="1755050" y="3395980"/>
                  </a:cubicBezTo>
                  <a:cubicBezTo>
                    <a:pt x="1668692" y="3397250"/>
                    <a:pt x="1638799" y="3398520"/>
                    <a:pt x="1615548" y="3399790"/>
                  </a:cubicBezTo>
                  <a:lnTo>
                    <a:pt x="1532512" y="3397250"/>
                  </a:lnTo>
                  <a:cubicBezTo>
                    <a:pt x="1502619" y="3395980"/>
                    <a:pt x="1486012" y="3395980"/>
                    <a:pt x="1476047" y="3394710"/>
                  </a:cubicBezTo>
                  <a:lnTo>
                    <a:pt x="1476047" y="3385820"/>
                  </a:lnTo>
                  <a:lnTo>
                    <a:pt x="1080793" y="3383280"/>
                  </a:lnTo>
                  <a:lnTo>
                    <a:pt x="1090758" y="3388360"/>
                  </a:lnTo>
                  <a:cubicBezTo>
                    <a:pt x="1064186" y="3389630"/>
                    <a:pt x="1011043" y="3392170"/>
                    <a:pt x="974507" y="3392170"/>
                  </a:cubicBezTo>
                  <a:cubicBezTo>
                    <a:pt x="957900" y="3392170"/>
                    <a:pt x="941292" y="3393440"/>
                    <a:pt x="928006" y="3393440"/>
                  </a:cubicBezTo>
                  <a:lnTo>
                    <a:pt x="840740" y="3393440"/>
                  </a:lnTo>
                  <a:lnTo>
                    <a:pt x="840740" y="3389630"/>
                  </a:lnTo>
                  <a:lnTo>
                    <a:pt x="836930" y="3390900"/>
                  </a:lnTo>
                  <a:cubicBezTo>
                    <a:pt x="830580" y="3392170"/>
                    <a:pt x="805180" y="3393440"/>
                    <a:pt x="778510" y="3394710"/>
                  </a:cubicBezTo>
                  <a:lnTo>
                    <a:pt x="778510" y="3389630"/>
                  </a:lnTo>
                  <a:cubicBezTo>
                    <a:pt x="754380" y="3388360"/>
                    <a:pt x="734060" y="3389630"/>
                    <a:pt x="713740" y="3392170"/>
                  </a:cubicBezTo>
                  <a:cubicBezTo>
                    <a:pt x="687070" y="3394710"/>
                    <a:pt x="660400" y="3397250"/>
                    <a:pt x="623570" y="3392170"/>
                  </a:cubicBezTo>
                  <a:cubicBezTo>
                    <a:pt x="614680" y="3392170"/>
                    <a:pt x="601980" y="3389630"/>
                    <a:pt x="589280" y="3388360"/>
                  </a:cubicBezTo>
                  <a:cubicBezTo>
                    <a:pt x="561340" y="3384550"/>
                    <a:pt x="551180" y="3383280"/>
                    <a:pt x="546100" y="3388360"/>
                  </a:cubicBezTo>
                  <a:lnTo>
                    <a:pt x="544830" y="3389630"/>
                  </a:lnTo>
                  <a:cubicBezTo>
                    <a:pt x="537210" y="3389630"/>
                    <a:pt x="529590" y="3389630"/>
                    <a:pt x="520700" y="3390900"/>
                  </a:cubicBezTo>
                  <a:cubicBezTo>
                    <a:pt x="497840" y="3392170"/>
                    <a:pt x="474980" y="3393440"/>
                    <a:pt x="448310" y="3389630"/>
                  </a:cubicBezTo>
                  <a:lnTo>
                    <a:pt x="445770" y="3389630"/>
                  </a:lnTo>
                  <a:cubicBezTo>
                    <a:pt x="444500" y="3389630"/>
                    <a:pt x="443230" y="3389630"/>
                    <a:pt x="443230" y="3390900"/>
                  </a:cubicBezTo>
                  <a:lnTo>
                    <a:pt x="429260" y="3388360"/>
                  </a:lnTo>
                  <a:cubicBezTo>
                    <a:pt x="416560" y="3385820"/>
                    <a:pt x="393700" y="3387090"/>
                    <a:pt x="373380" y="3388360"/>
                  </a:cubicBezTo>
                  <a:cubicBezTo>
                    <a:pt x="363220" y="3388360"/>
                    <a:pt x="351790" y="3389630"/>
                    <a:pt x="346710" y="3389630"/>
                  </a:cubicBezTo>
                  <a:lnTo>
                    <a:pt x="345440" y="3384550"/>
                  </a:lnTo>
                  <a:cubicBezTo>
                    <a:pt x="323850" y="3390900"/>
                    <a:pt x="297180" y="3390900"/>
                    <a:pt x="266700" y="3389630"/>
                  </a:cubicBezTo>
                  <a:cubicBezTo>
                    <a:pt x="242570" y="3388360"/>
                    <a:pt x="214630" y="3388360"/>
                    <a:pt x="185420" y="3390900"/>
                  </a:cubicBezTo>
                  <a:lnTo>
                    <a:pt x="189230" y="3385820"/>
                  </a:lnTo>
                  <a:lnTo>
                    <a:pt x="166370" y="3388360"/>
                  </a:lnTo>
                  <a:cubicBezTo>
                    <a:pt x="163830" y="3388360"/>
                    <a:pt x="161290" y="3388360"/>
                    <a:pt x="157480" y="3389630"/>
                  </a:cubicBezTo>
                  <a:lnTo>
                    <a:pt x="156210" y="3383280"/>
                  </a:lnTo>
                  <a:cubicBezTo>
                    <a:pt x="139700" y="3384550"/>
                    <a:pt x="123190" y="3385820"/>
                    <a:pt x="101600" y="3384550"/>
                  </a:cubicBezTo>
                  <a:lnTo>
                    <a:pt x="97790" y="3384550"/>
                  </a:lnTo>
                  <a:lnTo>
                    <a:pt x="87630" y="3383280"/>
                  </a:lnTo>
                  <a:lnTo>
                    <a:pt x="87630" y="3362960"/>
                  </a:lnTo>
                  <a:lnTo>
                    <a:pt x="74930" y="3362960"/>
                  </a:lnTo>
                  <a:lnTo>
                    <a:pt x="74930" y="3356610"/>
                  </a:lnTo>
                  <a:cubicBezTo>
                    <a:pt x="76200" y="3342640"/>
                    <a:pt x="77470" y="3333750"/>
                    <a:pt x="80010" y="3323590"/>
                  </a:cubicBezTo>
                  <a:lnTo>
                    <a:pt x="80010" y="3321050"/>
                  </a:lnTo>
                  <a:cubicBezTo>
                    <a:pt x="85090" y="3296920"/>
                    <a:pt x="88900" y="3270250"/>
                    <a:pt x="87630" y="3200400"/>
                  </a:cubicBezTo>
                  <a:lnTo>
                    <a:pt x="83820" y="3200400"/>
                  </a:lnTo>
                  <a:cubicBezTo>
                    <a:pt x="85090" y="3178810"/>
                    <a:pt x="86360" y="3161030"/>
                    <a:pt x="88900" y="3150870"/>
                  </a:cubicBezTo>
                  <a:cubicBezTo>
                    <a:pt x="88900" y="3102610"/>
                    <a:pt x="87630" y="3100070"/>
                    <a:pt x="81280" y="3100070"/>
                  </a:cubicBezTo>
                  <a:cubicBezTo>
                    <a:pt x="81280" y="3087370"/>
                    <a:pt x="80010" y="3077210"/>
                    <a:pt x="77470" y="3064510"/>
                  </a:cubicBezTo>
                  <a:cubicBezTo>
                    <a:pt x="76200" y="3054350"/>
                    <a:pt x="73660" y="3042920"/>
                    <a:pt x="73660" y="3028950"/>
                  </a:cubicBezTo>
                  <a:lnTo>
                    <a:pt x="78740" y="3028950"/>
                  </a:lnTo>
                  <a:lnTo>
                    <a:pt x="78740" y="3022600"/>
                  </a:lnTo>
                  <a:cubicBezTo>
                    <a:pt x="81280" y="2959100"/>
                    <a:pt x="77470" y="2951480"/>
                    <a:pt x="73660" y="2943860"/>
                  </a:cubicBezTo>
                  <a:cubicBezTo>
                    <a:pt x="72390" y="2941320"/>
                    <a:pt x="71120" y="2937510"/>
                    <a:pt x="69850" y="2927350"/>
                  </a:cubicBezTo>
                  <a:lnTo>
                    <a:pt x="78740" y="2926080"/>
                  </a:lnTo>
                  <a:lnTo>
                    <a:pt x="77470" y="2894330"/>
                  </a:lnTo>
                  <a:lnTo>
                    <a:pt x="86360" y="2908300"/>
                  </a:lnTo>
                  <a:lnTo>
                    <a:pt x="83820" y="2880360"/>
                  </a:lnTo>
                  <a:cubicBezTo>
                    <a:pt x="78740" y="2824480"/>
                    <a:pt x="80010" y="2802890"/>
                    <a:pt x="81280" y="2753360"/>
                  </a:cubicBezTo>
                  <a:lnTo>
                    <a:pt x="82550" y="2730500"/>
                  </a:lnTo>
                  <a:lnTo>
                    <a:pt x="85090" y="2710180"/>
                  </a:lnTo>
                  <a:cubicBezTo>
                    <a:pt x="87630" y="2686050"/>
                    <a:pt x="87630" y="2655570"/>
                    <a:pt x="86360" y="2630170"/>
                  </a:cubicBezTo>
                  <a:lnTo>
                    <a:pt x="88900" y="2630170"/>
                  </a:lnTo>
                  <a:cubicBezTo>
                    <a:pt x="87630" y="2623820"/>
                    <a:pt x="87630" y="2618740"/>
                    <a:pt x="87630" y="2613660"/>
                  </a:cubicBezTo>
                  <a:lnTo>
                    <a:pt x="87630" y="2586990"/>
                  </a:lnTo>
                  <a:lnTo>
                    <a:pt x="83820" y="2586990"/>
                  </a:lnTo>
                  <a:lnTo>
                    <a:pt x="78740" y="2515870"/>
                  </a:lnTo>
                  <a:lnTo>
                    <a:pt x="83820" y="2515870"/>
                  </a:lnTo>
                  <a:cubicBezTo>
                    <a:pt x="83820" y="2509520"/>
                    <a:pt x="83820" y="2504440"/>
                    <a:pt x="82550" y="2498090"/>
                  </a:cubicBezTo>
                  <a:lnTo>
                    <a:pt x="91440" y="2498090"/>
                  </a:lnTo>
                  <a:lnTo>
                    <a:pt x="91440" y="2495550"/>
                  </a:lnTo>
                  <a:lnTo>
                    <a:pt x="86360" y="2393950"/>
                  </a:lnTo>
                  <a:cubicBezTo>
                    <a:pt x="87630" y="2390140"/>
                    <a:pt x="87630" y="2383790"/>
                    <a:pt x="88900" y="2374900"/>
                  </a:cubicBezTo>
                  <a:cubicBezTo>
                    <a:pt x="90170" y="2367280"/>
                    <a:pt x="91440" y="2355850"/>
                    <a:pt x="92710" y="2353310"/>
                  </a:cubicBezTo>
                  <a:lnTo>
                    <a:pt x="93980" y="2353310"/>
                  </a:lnTo>
                  <a:cubicBezTo>
                    <a:pt x="95250" y="2325370"/>
                    <a:pt x="92710" y="2292350"/>
                    <a:pt x="91440" y="2256790"/>
                  </a:cubicBezTo>
                  <a:cubicBezTo>
                    <a:pt x="88900" y="2216150"/>
                    <a:pt x="86360" y="2172970"/>
                    <a:pt x="88900" y="2131060"/>
                  </a:cubicBezTo>
                  <a:lnTo>
                    <a:pt x="88900" y="2128520"/>
                  </a:lnTo>
                  <a:cubicBezTo>
                    <a:pt x="87630" y="2124710"/>
                    <a:pt x="87630" y="2114550"/>
                    <a:pt x="86360" y="2101850"/>
                  </a:cubicBezTo>
                  <a:cubicBezTo>
                    <a:pt x="86360" y="2081530"/>
                    <a:pt x="87630" y="2062480"/>
                    <a:pt x="87630" y="2042160"/>
                  </a:cubicBezTo>
                  <a:cubicBezTo>
                    <a:pt x="88900" y="1992630"/>
                    <a:pt x="91440" y="1940560"/>
                    <a:pt x="86360" y="1877060"/>
                  </a:cubicBezTo>
                  <a:lnTo>
                    <a:pt x="95250" y="1827530"/>
                  </a:lnTo>
                  <a:lnTo>
                    <a:pt x="95250" y="1826260"/>
                  </a:lnTo>
                  <a:cubicBezTo>
                    <a:pt x="95250" y="1807210"/>
                    <a:pt x="93980" y="1800860"/>
                    <a:pt x="87630" y="1799590"/>
                  </a:cubicBezTo>
                  <a:cubicBezTo>
                    <a:pt x="85090" y="1799590"/>
                    <a:pt x="83820" y="1799590"/>
                    <a:pt x="81280" y="1802130"/>
                  </a:cubicBezTo>
                  <a:cubicBezTo>
                    <a:pt x="81280" y="1795780"/>
                    <a:pt x="81280" y="1789430"/>
                    <a:pt x="80010" y="1779270"/>
                  </a:cubicBezTo>
                  <a:cubicBezTo>
                    <a:pt x="78740" y="1752600"/>
                    <a:pt x="80010" y="1742440"/>
                    <a:pt x="80010" y="1737360"/>
                  </a:cubicBezTo>
                  <a:cubicBezTo>
                    <a:pt x="81280" y="1737360"/>
                    <a:pt x="82550" y="1737360"/>
                    <a:pt x="85090" y="1736090"/>
                  </a:cubicBezTo>
                  <a:cubicBezTo>
                    <a:pt x="88900" y="1733550"/>
                    <a:pt x="90170" y="1728470"/>
                    <a:pt x="90170" y="1722120"/>
                  </a:cubicBezTo>
                  <a:lnTo>
                    <a:pt x="90170" y="1720850"/>
                  </a:lnTo>
                  <a:lnTo>
                    <a:pt x="88900" y="1714500"/>
                  </a:lnTo>
                  <a:cubicBezTo>
                    <a:pt x="85090" y="1686560"/>
                    <a:pt x="81280" y="1649730"/>
                    <a:pt x="81280" y="1607820"/>
                  </a:cubicBezTo>
                  <a:lnTo>
                    <a:pt x="82550" y="1607820"/>
                  </a:lnTo>
                  <a:lnTo>
                    <a:pt x="82550" y="1614170"/>
                  </a:lnTo>
                  <a:cubicBezTo>
                    <a:pt x="83820" y="1640840"/>
                    <a:pt x="85090" y="1643380"/>
                    <a:pt x="91440" y="1643380"/>
                  </a:cubicBezTo>
                  <a:cubicBezTo>
                    <a:pt x="99060" y="1643380"/>
                    <a:pt x="99060" y="1638300"/>
                    <a:pt x="101600" y="1615440"/>
                  </a:cubicBezTo>
                  <a:lnTo>
                    <a:pt x="102870" y="1611630"/>
                  </a:lnTo>
                  <a:lnTo>
                    <a:pt x="99060" y="1609090"/>
                  </a:lnTo>
                  <a:cubicBezTo>
                    <a:pt x="92710" y="1601470"/>
                    <a:pt x="92710" y="1544320"/>
                    <a:pt x="92710" y="1501140"/>
                  </a:cubicBezTo>
                  <a:cubicBezTo>
                    <a:pt x="92710" y="1426210"/>
                    <a:pt x="90170" y="1395730"/>
                    <a:pt x="83820" y="1386840"/>
                  </a:cubicBezTo>
                  <a:lnTo>
                    <a:pt x="85090" y="1375410"/>
                  </a:lnTo>
                  <a:lnTo>
                    <a:pt x="87630" y="1375410"/>
                  </a:lnTo>
                  <a:cubicBezTo>
                    <a:pt x="91440" y="1338580"/>
                    <a:pt x="88900" y="1324610"/>
                    <a:pt x="85090" y="1308100"/>
                  </a:cubicBezTo>
                  <a:cubicBezTo>
                    <a:pt x="81280" y="1292860"/>
                    <a:pt x="77470" y="1275080"/>
                    <a:pt x="78740" y="1229360"/>
                  </a:cubicBezTo>
                  <a:cubicBezTo>
                    <a:pt x="80010" y="1212850"/>
                    <a:pt x="80010" y="1201420"/>
                    <a:pt x="81280" y="1196340"/>
                  </a:cubicBezTo>
                  <a:lnTo>
                    <a:pt x="85090" y="1196340"/>
                  </a:lnTo>
                  <a:lnTo>
                    <a:pt x="81280" y="1125220"/>
                  </a:lnTo>
                  <a:lnTo>
                    <a:pt x="81280" y="1121410"/>
                  </a:lnTo>
                  <a:lnTo>
                    <a:pt x="83820" y="1121410"/>
                  </a:lnTo>
                  <a:lnTo>
                    <a:pt x="82550" y="1043940"/>
                  </a:lnTo>
                  <a:lnTo>
                    <a:pt x="87630" y="1052830"/>
                  </a:lnTo>
                  <a:lnTo>
                    <a:pt x="82550" y="1021080"/>
                  </a:lnTo>
                  <a:cubicBezTo>
                    <a:pt x="81280" y="1012190"/>
                    <a:pt x="78740" y="998220"/>
                    <a:pt x="77470" y="982980"/>
                  </a:cubicBezTo>
                  <a:lnTo>
                    <a:pt x="81280" y="969010"/>
                  </a:lnTo>
                  <a:cubicBezTo>
                    <a:pt x="90170" y="939800"/>
                    <a:pt x="88900" y="925830"/>
                    <a:pt x="87630" y="904240"/>
                  </a:cubicBezTo>
                  <a:cubicBezTo>
                    <a:pt x="86360" y="895350"/>
                    <a:pt x="86360" y="885190"/>
                    <a:pt x="85090" y="871220"/>
                  </a:cubicBezTo>
                  <a:lnTo>
                    <a:pt x="90170" y="853440"/>
                  </a:lnTo>
                  <a:cubicBezTo>
                    <a:pt x="88900" y="852170"/>
                    <a:pt x="88900" y="848360"/>
                    <a:pt x="90170" y="845820"/>
                  </a:cubicBezTo>
                  <a:lnTo>
                    <a:pt x="73660" y="845820"/>
                  </a:lnTo>
                  <a:lnTo>
                    <a:pt x="90170" y="845820"/>
                  </a:lnTo>
                  <a:cubicBezTo>
                    <a:pt x="93980" y="825500"/>
                    <a:pt x="95250" y="802640"/>
                    <a:pt x="96520" y="775970"/>
                  </a:cubicBezTo>
                  <a:cubicBezTo>
                    <a:pt x="97790" y="755650"/>
                    <a:pt x="97790" y="734060"/>
                    <a:pt x="100330" y="708660"/>
                  </a:cubicBezTo>
                  <a:lnTo>
                    <a:pt x="87630" y="707390"/>
                  </a:lnTo>
                  <a:cubicBezTo>
                    <a:pt x="86360" y="711200"/>
                    <a:pt x="86360" y="718820"/>
                    <a:pt x="83820" y="728980"/>
                  </a:cubicBezTo>
                  <a:cubicBezTo>
                    <a:pt x="82550" y="734060"/>
                    <a:pt x="82550" y="741680"/>
                    <a:pt x="81280" y="749300"/>
                  </a:cubicBezTo>
                  <a:cubicBezTo>
                    <a:pt x="81280" y="735330"/>
                    <a:pt x="81280" y="718820"/>
                    <a:pt x="78740" y="697230"/>
                  </a:cubicBezTo>
                  <a:cubicBezTo>
                    <a:pt x="83820" y="690880"/>
                    <a:pt x="83820" y="673100"/>
                    <a:pt x="82550" y="635000"/>
                  </a:cubicBezTo>
                  <a:lnTo>
                    <a:pt x="82550" y="624840"/>
                  </a:lnTo>
                  <a:lnTo>
                    <a:pt x="91440" y="627380"/>
                  </a:lnTo>
                  <a:lnTo>
                    <a:pt x="91440" y="617220"/>
                  </a:lnTo>
                  <a:cubicBezTo>
                    <a:pt x="90170" y="586740"/>
                    <a:pt x="87630" y="576580"/>
                    <a:pt x="85090" y="566420"/>
                  </a:cubicBezTo>
                  <a:cubicBezTo>
                    <a:pt x="83820" y="561340"/>
                    <a:pt x="82550" y="554990"/>
                    <a:pt x="81280" y="546100"/>
                  </a:cubicBezTo>
                  <a:cubicBezTo>
                    <a:pt x="82550" y="499110"/>
                    <a:pt x="87630" y="486410"/>
                    <a:pt x="92710" y="476250"/>
                  </a:cubicBezTo>
                  <a:lnTo>
                    <a:pt x="93980" y="473710"/>
                  </a:lnTo>
                  <a:lnTo>
                    <a:pt x="93980" y="471170"/>
                  </a:lnTo>
                  <a:cubicBezTo>
                    <a:pt x="93980" y="441960"/>
                    <a:pt x="93980" y="438150"/>
                    <a:pt x="87630" y="436880"/>
                  </a:cubicBezTo>
                  <a:cubicBezTo>
                    <a:pt x="85090" y="436880"/>
                    <a:pt x="83820" y="436880"/>
                    <a:pt x="82550" y="438150"/>
                  </a:cubicBezTo>
                  <a:lnTo>
                    <a:pt x="82550" y="430530"/>
                  </a:lnTo>
                  <a:cubicBezTo>
                    <a:pt x="85090" y="364490"/>
                    <a:pt x="82550" y="316230"/>
                    <a:pt x="78740" y="242570"/>
                  </a:cubicBezTo>
                  <a:lnTo>
                    <a:pt x="77470" y="229870"/>
                  </a:lnTo>
                  <a:cubicBezTo>
                    <a:pt x="83820" y="229870"/>
                    <a:pt x="83820" y="223520"/>
                    <a:pt x="85090" y="220980"/>
                  </a:cubicBezTo>
                  <a:lnTo>
                    <a:pt x="85090" y="219710"/>
                  </a:lnTo>
                  <a:lnTo>
                    <a:pt x="81280" y="194310"/>
                  </a:lnTo>
                  <a:lnTo>
                    <a:pt x="83820" y="198120"/>
                  </a:lnTo>
                  <a:lnTo>
                    <a:pt x="82550" y="171450"/>
                  </a:lnTo>
                  <a:cubicBezTo>
                    <a:pt x="81280" y="154940"/>
                    <a:pt x="80010" y="151130"/>
                    <a:pt x="77470" y="147320"/>
                  </a:cubicBezTo>
                  <a:cubicBezTo>
                    <a:pt x="76200" y="144780"/>
                    <a:pt x="73660" y="142240"/>
                    <a:pt x="72390" y="111760"/>
                  </a:cubicBezTo>
                  <a:lnTo>
                    <a:pt x="72390" y="109220"/>
                  </a:lnTo>
                  <a:cubicBezTo>
                    <a:pt x="69850" y="102870"/>
                    <a:pt x="71120" y="87630"/>
                    <a:pt x="72390" y="77470"/>
                  </a:cubicBezTo>
                  <a:lnTo>
                    <a:pt x="83820" y="78740"/>
                  </a:lnTo>
                  <a:lnTo>
                    <a:pt x="109220" y="81280"/>
                  </a:lnTo>
                  <a:cubicBezTo>
                    <a:pt x="129540" y="82550"/>
                    <a:pt x="148590" y="81280"/>
                    <a:pt x="163830" y="80010"/>
                  </a:cubicBezTo>
                  <a:lnTo>
                    <a:pt x="163830" y="83820"/>
                  </a:lnTo>
                  <a:lnTo>
                    <a:pt x="168910" y="86360"/>
                  </a:lnTo>
                  <a:lnTo>
                    <a:pt x="217170" y="82550"/>
                  </a:lnTo>
                  <a:cubicBezTo>
                    <a:pt x="261620" y="80010"/>
                    <a:pt x="269240" y="78740"/>
                    <a:pt x="314960" y="73660"/>
                  </a:cubicBezTo>
                  <a:cubicBezTo>
                    <a:pt x="346710" y="76200"/>
                    <a:pt x="377190" y="78740"/>
                    <a:pt x="408940" y="77470"/>
                  </a:cubicBezTo>
                  <a:cubicBezTo>
                    <a:pt x="419100" y="78740"/>
                    <a:pt x="431800" y="80010"/>
                    <a:pt x="448310" y="80010"/>
                  </a:cubicBezTo>
                  <a:lnTo>
                    <a:pt x="448310" y="77470"/>
                  </a:lnTo>
                  <a:lnTo>
                    <a:pt x="450850" y="77470"/>
                  </a:lnTo>
                  <a:cubicBezTo>
                    <a:pt x="452120" y="78740"/>
                    <a:pt x="453390" y="78740"/>
                    <a:pt x="454660" y="80010"/>
                  </a:cubicBezTo>
                  <a:lnTo>
                    <a:pt x="457200" y="80010"/>
                  </a:lnTo>
                  <a:cubicBezTo>
                    <a:pt x="468630" y="77470"/>
                    <a:pt x="481330" y="76200"/>
                    <a:pt x="496570" y="74930"/>
                  </a:cubicBezTo>
                  <a:lnTo>
                    <a:pt x="514350" y="82550"/>
                  </a:lnTo>
                  <a:lnTo>
                    <a:pt x="519430" y="78740"/>
                  </a:lnTo>
                  <a:lnTo>
                    <a:pt x="635000" y="85090"/>
                  </a:lnTo>
                  <a:cubicBezTo>
                    <a:pt x="652780" y="82550"/>
                    <a:pt x="670560" y="81280"/>
                    <a:pt x="687070" y="78740"/>
                  </a:cubicBezTo>
                  <a:cubicBezTo>
                    <a:pt x="712470" y="78740"/>
                    <a:pt x="736600" y="80010"/>
                    <a:pt x="762000" y="80010"/>
                  </a:cubicBezTo>
                  <a:lnTo>
                    <a:pt x="762000" y="85090"/>
                  </a:lnTo>
                  <a:lnTo>
                    <a:pt x="812800" y="81280"/>
                  </a:lnTo>
                  <a:cubicBezTo>
                    <a:pt x="821690" y="81280"/>
                    <a:pt x="830580" y="81280"/>
                    <a:pt x="840740" y="82550"/>
                  </a:cubicBezTo>
                  <a:lnTo>
                    <a:pt x="840740" y="85090"/>
                  </a:lnTo>
                  <a:cubicBezTo>
                    <a:pt x="898113" y="83820"/>
                    <a:pt x="991114" y="85090"/>
                    <a:pt x="1100722" y="85090"/>
                  </a:cubicBezTo>
                  <a:lnTo>
                    <a:pt x="1177115" y="85090"/>
                  </a:lnTo>
                  <a:lnTo>
                    <a:pt x="1147222" y="80010"/>
                  </a:lnTo>
                  <a:cubicBezTo>
                    <a:pt x="1167151" y="80010"/>
                    <a:pt x="1180437" y="81280"/>
                    <a:pt x="1197044" y="81280"/>
                  </a:cubicBezTo>
                  <a:cubicBezTo>
                    <a:pt x="1207008" y="81280"/>
                    <a:pt x="1216973" y="82550"/>
                    <a:pt x="1226937" y="82550"/>
                  </a:cubicBezTo>
                  <a:lnTo>
                    <a:pt x="1233580" y="82550"/>
                  </a:lnTo>
                  <a:cubicBezTo>
                    <a:pt x="1243545" y="81280"/>
                    <a:pt x="1256830" y="80010"/>
                    <a:pt x="1263473" y="77470"/>
                  </a:cubicBezTo>
                  <a:lnTo>
                    <a:pt x="1263473" y="78740"/>
                  </a:lnTo>
                  <a:cubicBezTo>
                    <a:pt x="1339867" y="83820"/>
                    <a:pt x="1393010" y="82550"/>
                    <a:pt x="1436189" y="78740"/>
                  </a:cubicBezTo>
                  <a:lnTo>
                    <a:pt x="1442832" y="78740"/>
                  </a:lnTo>
                  <a:cubicBezTo>
                    <a:pt x="1602262" y="78740"/>
                    <a:pt x="1781621" y="78740"/>
                    <a:pt x="1821479" y="86360"/>
                  </a:cubicBezTo>
                  <a:lnTo>
                    <a:pt x="1828122" y="86360"/>
                  </a:lnTo>
                  <a:cubicBezTo>
                    <a:pt x="1887908" y="86360"/>
                    <a:pt x="1901194" y="86360"/>
                    <a:pt x="1904515" y="80010"/>
                  </a:cubicBezTo>
                  <a:lnTo>
                    <a:pt x="1931087" y="80010"/>
                  </a:lnTo>
                  <a:lnTo>
                    <a:pt x="1974266" y="83820"/>
                  </a:lnTo>
                  <a:lnTo>
                    <a:pt x="2014123" y="78740"/>
                  </a:lnTo>
                  <a:cubicBezTo>
                    <a:pt x="2034052" y="78740"/>
                    <a:pt x="2053981" y="78740"/>
                    <a:pt x="2067267" y="80010"/>
                  </a:cubicBezTo>
                  <a:lnTo>
                    <a:pt x="2067267" y="88900"/>
                  </a:lnTo>
                  <a:cubicBezTo>
                    <a:pt x="2150303" y="91440"/>
                    <a:pt x="2273197" y="90170"/>
                    <a:pt x="2362877" y="88900"/>
                  </a:cubicBezTo>
                  <a:cubicBezTo>
                    <a:pt x="2402734" y="88900"/>
                    <a:pt x="2439270" y="87630"/>
                    <a:pt x="2459199" y="87630"/>
                  </a:cubicBezTo>
                  <a:lnTo>
                    <a:pt x="2459199" y="85090"/>
                  </a:lnTo>
                  <a:lnTo>
                    <a:pt x="2731559" y="85090"/>
                  </a:lnTo>
                  <a:lnTo>
                    <a:pt x="2731559" y="87630"/>
                  </a:lnTo>
                  <a:cubicBezTo>
                    <a:pt x="2741523" y="86360"/>
                    <a:pt x="2751487" y="86360"/>
                    <a:pt x="2758130" y="85090"/>
                  </a:cubicBezTo>
                  <a:lnTo>
                    <a:pt x="2847810" y="85090"/>
                  </a:lnTo>
                  <a:cubicBezTo>
                    <a:pt x="3083633" y="85090"/>
                    <a:pt x="3329421" y="85090"/>
                    <a:pt x="3545316" y="81280"/>
                  </a:cubicBezTo>
                  <a:lnTo>
                    <a:pt x="3558603" y="81280"/>
                  </a:lnTo>
                  <a:cubicBezTo>
                    <a:pt x="3581853" y="81280"/>
                    <a:pt x="3601782" y="80010"/>
                    <a:pt x="3625031" y="80010"/>
                  </a:cubicBezTo>
                  <a:lnTo>
                    <a:pt x="3737961" y="77470"/>
                  </a:lnTo>
                  <a:lnTo>
                    <a:pt x="3714711" y="74930"/>
                  </a:lnTo>
                  <a:lnTo>
                    <a:pt x="3764533" y="74930"/>
                  </a:lnTo>
                  <a:cubicBezTo>
                    <a:pt x="3781140" y="78740"/>
                    <a:pt x="3811033" y="81280"/>
                    <a:pt x="3830962" y="83820"/>
                  </a:cubicBezTo>
                  <a:lnTo>
                    <a:pt x="3834284" y="77470"/>
                  </a:lnTo>
                  <a:lnTo>
                    <a:pt x="3837605" y="82550"/>
                  </a:lnTo>
                  <a:cubicBezTo>
                    <a:pt x="3847569" y="81280"/>
                    <a:pt x="3910677" y="82550"/>
                    <a:pt x="3963820" y="82550"/>
                  </a:cubicBezTo>
                  <a:lnTo>
                    <a:pt x="4116608" y="82550"/>
                  </a:lnTo>
                  <a:lnTo>
                    <a:pt x="4116608" y="78740"/>
                  </a:lnTo>
                  <a:cubicBezTo>
                    <a:pt x="4129894" y="78740"/>
                    <a:pt x="4139858" y="78740"/>
                    <a:pt x="4153144" y="77470"/>
                  </a:cubicBezTo>
                  <a:lnTo>
                    <a:pt x="4156465" y="77470"/>
                  </a:lnTo>
                  <a:cubicBezTo>
                    <a:pt x="4193001" y="76200"/>
                    <a:pt x="4232859" y="74930"/>
                    <a:pt x="4279359" y="73660"/>
                  </a:cubicBezTo>
                  <a:cubicBezTo>
                    <a:pt x="4276037" y="74930"/>
                    <a:pt x="4276037" y="76200"/>
                    <a:pt x="4272716" y="77470"/>
                  </a:cubicBezTo>
                  <a:cubicBezTo>
                    <a:pt x="4269395" y="83820"/>
                    <a:pt x="4289324" y="87630"/>
                    <a:pt x="4299288" y="88900"/>
                  </a:cubicBezTo>
                  <a:lnTo>
                    <a:pt x="4305931" y="88900"/>
                  </a:lnTo>
                  <a:cubicBezTo>
                    <a:pt x="4395610" y="90170"/>
                    <a:pt x="4412218" y="88900"/>
                    <a:pt x="4425503" y="85090"/>
                  </a:cubicBezTo>
                  <a:cubicBezTo>
                    <a:pt x="4428825" y="83820"/>
                    <a:pt x="4435468" y="82550"/>
                    <a:pt x="4511861" y="83820"/>
                  </a:cubicBezTo>
                  <a:lnTo>
                    <a:pt x="4518504" y="83820"/>
                  </a:lnTo>
                  <a:cubicBezTo>
                    <a:pt x="4528469" y="82550"/>
                    <a:pt x="4535112" y="81280"/>
                    <a:pt x="4538433" y="80010"/>
                  </a:cubicBezTo>
                  <a:cubicBezTo>
                    <a:pt x="4624791" y="78740"/>
                    <a:pt x="4654684" y="77470"/>
                    <a:pt x="4677934" y="76200"/>
                  </a:cubicBezTo>
                  <a:lnTo>
                    <a:pt x="4760971" y="78740"/>
                  </a:lnTo>
                  <a:cubicBezTo>
                    <a:pt x="4790864" y="80010"/>
                    <a:pt x="4807471" y="80010"/>
                    <a:pt x="4817436" y="81280"/>
                  </a:cubicBezTo>
                  <a:lnTo>
                    <a:pt x="4817436" y="90170"/>
                  </a:lnTo>
                  <a:lnTo>
                    <a:pt x="5212690" y="92710"/>
                  </a:lnTo>
                  <a:lnTo>
                    <a:pt x="5199404" y="91440"/>
                  </a:lnTo>
                  <a:cubicBezTo>
                    <a:pt x="5225975" y="90170"/>
                    <a:pt x="5279119" y="87630"/>
                    <a:pt x="5315655" y="87630"/>
                  </a:cubicBezTo>
                  <a:cubicBezTo>
                    <a:pt x="5395370" y="85090"/>
                    <a:pt x="5428585" y="83820"/>
                    <a:pt x="5440865" y="81280"/>
                  </a:cubicBezTo>
                  <a:lnTo>
                    <a:pt x="5451025" y="81280"/>
                  </a:lnTo>
                  <a:lnTo>
                    <a:pt x="5453565" y="85090"/>
                  </a:lnTo>
                  <a:lnTo>
                    <a:pt x="5453565" y="63500"/>
                  </a:lnTo>
                  <a:lnTo>
                    <a:pt x="5456105" y="63500"/>
                  </a:lnTo>
                  <a:lnTo>
                    <a:pt x="5454835" y="85090"/>
                  </a:lnTo>
                  <a:lnTo>
                    <a:pt x="5458645" y="83820"/>
                  </a:lnTo>
                  <a:cubicBezTo>
                    <a:pt x="5464995" y="82550"/>
                    <a:pt x="5490395" y="81280"/>
                    <a:pt x="5517065" y="80010"/>
                  </a:cubicBezTo>
                  <a:lnTo>
                    <a:pt x="5517065" y="85090"/>
                  </a:lnTo>
                  <a:cubicBezTo>
                    <a:pt x="5541195" y="86360"/>
                    <a:pt x="5561515" y="85090"/>
                    <a:pt x="5581835" y="82550"/>
                  </a:cubicBezTo>
                  <a:cubicBezTo>
                    <a:pt x="5608505" y="80010"/>
                    <a:pt x="5635175" y="77470"/>
                    <a:pt x="5672005" y="82550"/>
                  </a:cubicBezTo>
                  <a:cubicBezTo>
                    <a:pt x="5680895" y="82550"/>
                    <a:pt x="5693595" y="85090"/>
                    <a:pt x="5706295" y="86360"/>
                  </a:cubicBezTo>
                  <a:cubicBezTo>
                    <a:pt x="5734235" y="90170"/>
                    <a:pt x="5744395" y="91440"/>
                    <a:pt x="5749475" y="86360"/>
                  </a:cubicBezTo>
                  <a:lnTo>
                    <a:pt x="5750745" y="85090"/>
                  </a:lnTo>
                  <a:cubicBezTo>
                    <a:pt x="5758365" y="85090"/>
                    <a:pt x="5765985" y="85090"/>
                    <a:pt x="5774875" y="83820"/>
                  </a:cubicBezTo>
                  <a:cubicBezTo>
                    <a:pt x="5797735" y="82550"/>
                    <a:pt x="5820595" y="81280"/>
                    <a:pt x="5847265" y="85090"/>
                  </a:cubicBezTo>
                  <a:lnTo>
                    <a:pt x="5849805" y="85090"/>
                  </a:lnTo>
                  <a:cubicBezTo>
                    <a:pt x="5851075" y="85090"/>
                    <a:pt x="5852345" y="85090"/>
                    <a:pt x="5852345" y="83820"/>
                  </a:cubicBezTo>
                  <a:lnTo>
                    <a:pt x="5866315" y="86360"/>
                  </a:lnTo>
                  <a:cubicBezTo>
                    <a:pt x="5879015" y="88900"/>
                    <a:pt x="5901875" y="87630"/>
                    <a:pt x="5922195" y="86360"/>
                  </a:cubicBezTo>
                  <a:cubicBezTo>
                    <a:pt x="5932355" y="86360"/>
                    <a:pt x="5943785" y="85090"/>
                    <a:pt x="5950135" y="85090"/>
                  </a:cubicBezTo>
                  <a:lnTo>
                    <a:pt x="5951405" y="90170"/>
                  </a:lnTo>
                  <a:cubicBezTo>
                    <a:pt x="5972995" y="83820"/>
                    <a:pt x="5999665" y="83820"/>
                    <a:pt x="6030145" y="85090"/>
                  </a:cubicBezTo>
                  <a:cubicBezTo>
                    <a:pt x="6054275" y="86360"/>
                    <a:pt x="6082215" y="86360"/>
                    <a:pt x="6111425" y="83820"/>
                  </a:cubicBezTo>
                  <a:lnTo>
                    <a:pt x="6107615" y="87630"/>
                  </a:lnTo>
                  <a:lnTo>
                    <a:pt x="6130475" y="85090"/>
                  </a:lnTo>
                  <a:cubicBezTo>
                    <a:pt x="6133015" y="85090"/>
                    <a:pt x="6135555" y="85090"/>
                    <a:pt x="6139365" y="83820"/>
                  </a:cubicBezTo>
                  <a:lnTo>
                    <a:pt x="6140635" y="90170"/>
                  </a:lnTo>
                  <a:cubicBezTo>
                    <a:pt x="6157145" y="88900"/>
                    <a:pt x="6173655" y="87630"/>
                    <a:pt x="6195245" y="88900"/>
                  </a:cubicBezTo>
                  <a:lnTo>
                    <a:pt x="6199055" y="88900"/>
                  </a:lnTo>
                  <a:lnTo>
                    <a:pt x="6209215" y="90170"/>
                  </a:lnTo>
                  <a:lnTo>
                    <a:pt x="6209215" y="109220"/>
                  </a:lnTo>
                  <a:lnTo>
                    <a:pt x="6221915" y="109220"/>
                  </a:lnTo>
                  <a:lnTo>
                    <a:pt x="6221915" y="115570"/>
                  </a:lnTo>
                  <a:cubicBezTo>
                    <a:pt x="6220645" y="129540"/>
                    <a:pt x="6219375" y="138430"/>
                    <a:pt x="6216835" y="148590"/>
                  </a:cubicBezTo>
                  <a:lnTo>
                    <a:pt x="6216835" y="151130"/>
                  </a:lnTo>
                  <a:cubicBezTo>
                    <a:pt x="6211755" y="176530"/>
                    <a:pt x="6207945" y="201930"/>
                    <a:pt x="6209215" y="271780"/>
                  </a:cubicBezTo>
                  <a:lnTo>
                    <a:pt x="6213025" y="271780"/>
                  </a:lnTo>
                  <a:cubicBezTo>
                    <a:pt x="6211755" y="293370"/>
                    <a:pt x="6210485" y="311150"/>
                    <a:pt x="6207945" y="321310"/>
                  </a:cubicBezTo>
                  <a:cubicBezTo>
                    <a:pt x="6207945" y="369570"/>
                    <a:pt x="6209215" y="372110"/>
                    <a:pt x="6215565" y="372110"/>
                  </a:cubicBezTo>
                  <a:cubicBezTo>
                    <a:pt x="6215565" y="384810"/>
                    <a:pt x="6216835" y="394970"/>
                    <a:pt x="6219375" y="407670"/>
                  </a:cubicBezTo>
                  <a:cubicBezTo>
                    <a:pt x="6220645" y="417830"/>
                    <a:pt x="6223185" y="429260"/>
                    <a:pt x="6223185" y="443230"/>
                  </a:cubicBezTo>
                  <a:lnTo>
                    <a:pt x="6218105" y="443230"/>
                  </a:lnTo>
                  <a:lnTo>
                    <a:pt x="6218105" y="449580"/>
                  </a:lnTo>
                  <a:cubicBezTo>
                    <a:pt x="6215565" y="513080"/>
                    <a:pt x="6219375" y="520700"/>
                    <a:pt x="6223185" y="528320"/>
                  </a:cubicBezTo>
                  <a:cubicBezTo>
                    <a:pt x="6224455" y="530860"/>
                    <a:pt x="6225725" y="534670"/>
                    <a:pt x="6226995" y="544830"/>
                  </a:cubicBezTo>
                  <a:lnTo>
                    <a:pt x="6218105" y="546100"/>
                  </a:lnTo>
                  <a:close/>
                  <a:moveTo>
                    <a:pt x="6221915" y="756920"/>
                  </a:moveTo>
                  <a:lnTo>
                    <a:pt x="6219375" y="751840"/>
                  </a:lnTo>
                  <a:lnTo>
                    <a:pt x="6220645" y="745490"/>
                  </a:lnTo>
                  <a:cubicBezTo>
                    <a:pt x="6221915" y="750570"/>
                    <a:pt x="6221915" y="754380"/>
                    <a:pt x="6221915" y="756920"/>
                  </a:cubicBezTo>
                  <a:close/>
                  <a:moveTo>
                    <a:pt x="73660" y="2716530"/>
                  </a:moveTo>
                  <a:lnTo>
                    <a:pt x="76200" y="2721610"/>
                  </a:lnTo>
                  <a:lnTo>
                    <a:pt x="74930" y="2727960"/>
                  </a:lnTo>
                  <a:cubicBezTo>
                    <a:pt x="73660" y="2724150"/>
                    <a:pt x="73660" y="2720340"/>
                    <a:pt x="73660" y="2716530"/>
                  </a:cubicBezTo>
                  <a:close/>
                  <a:moveTo>
                    <a:pt x="6257475" y="628650"/>
                  </a:moveTo>
                  <a:lnTo>
                    <a:pt x="6257475" y="619760"/>
                  </a:lnTo>
                  <a:cubicBezTo>
                    <a:pt x="6257475" y="623570"/>
                    <a:pt x="6258745" y="626110"/>
                    <a:pt x="6258745" y="628650"/>
                  </a:cubicBezTo>
                  <a:lnTo>
                    <a:pt x="6257475" y="628650"/>
                  </a:lnTo>
                  <a:close/>
                  <a:moveTo>
                    <a:pt x="6286685" y="1320800"/>
                  </a:moveTo>
                  <a:lnTo>
                    <a:pt x="6282875" y="1319530"/>
                  </a:lnTo>
                  <a:cubicBezTo>
                    <a:pt x="6284145" y="1319530"/>
                    <a:pt x="6285415" y="1320800"/>
                    <a:pt x="6286685" y="1320800"/>
                  </a:cubicBezTo>
                  <a:close/>
                </a:path>
              </a:pathLst>
            </a:custGeom>
            <a:solidFill>
              <a:srgbClr val="AD9472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770877" y="1824602"/>
            <a:ext cx="7975557" cy="654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5"/>
              </a:lnSpc>
            </a:pPr>
            <a:r>
              <a:rPr lang="en-US" sz="2400" i="1" u="sng">
                <a:solidFill>
                  <a:srgbClr val="5F1A1F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Activity 2:</a:t>
            </a:r>
          </a:p>
          <a:p>
            <a:pPr algn="ctr">
              <a:lnSpc>
                <a:spcPts val="1775"/>
              </a:lnSpc>
            </a:pPr>
            <a:r>
              <a:rPr lang="en-US" sz="2400" i="1">
                <a:solidFill>
                  <a:srgbClr val="5F1A1F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Put the list of years in order starting with the most recent date.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70877" y="6036598"/>
            <a:ext cx="16663578" cy="103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66"/>
              </a:lnSpc>
            </a:pPr>
            <a:r>
              <a:rPr lang="en-US" sz="5656">
                <a:solidFill>
                  <a:srgbClr val="1D1B1E"/>
                </a:solidFill>
                <a:latin typeface="Frunchy Sage"/>
                <a:ea typeface="Frunchy Sage"/>
                <a:cs typeface="Frunchy Sage"/>
                <a:sym typeface="Frunchy Sage"/>
              </a:rPr>
              <a:t>Oldest first set:  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36388" y="1824602"/>
            <a:ext cx="8654953" cy="654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5"/>
              </a:lnSpc>
            </a:pPr>
            <a:r>
              <a:rPr lang="en-US" sz="2400" i="1" u="sng">
                <a:solidFill>
                  <a:srgbClr val="5F1A1F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Activity 3:</a:t>
            </a:r>
          </a:p>
          <a:p>
            <a:pPr algn="ctr">
              <a:lnSpc>
                <a:spcPts val="1775"/>
              </a:lnSpc>
            </a:pPr>
            <a:r>
              <a:rPr lang="en-US" sz="2400" i="1">
                <a:solidFill>
                  <a:srgbClr val="5F1A1F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Put the list of years in order starting with the oldest date.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0877" y="2408801"/>
            <a:ext cx="16792026" cy="103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66"/>
              </a:lnSpc>
            </a:pPr>
            <a:r>
              <a:rPr lang="en-US" sz="5656">
                <a:solidFill>
                  <a:srgbClr val="1D1B1E"/>
                </a:solidFill>
                <a:latin typeface="Frunchy Sage"/>
                <a:ea typeface="Frunchy Sage"/>
                <a:cs typeface="Frunchy Sage"/>
                <a:sym typeface="Frunchy Sage"/>
              </a:rPr>
              <a:t>Most recent first set: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11918" y="1061481"/>
            <a:ext cx="8654953" cy="536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4"/>
              </a:lnSpc>
            </a:pPr>
            <a:r>
              <a:rPr lang="en-US" sz="5600" i="1" u="sng">
                <a:solidFill>
                  <a:srgbClr val="5F1A1F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Solution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700934" y="5316698"/>
            <a:ext cx="583987" cy="3810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rot="-5119296">
            <a:off x="3001382" y="5259621"/>
            <a:ext cx="730940" cy="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rot="5327267">
            <a:off x="1600211" y="8419038"/>
            <a:ext cx="783026" cy="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>
            <a:off x="4450815" y="5259621"/>
            <a:ext cx="698290" cy="3810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rot="-5206694">
            <a:off x="7005097" y="5320568"/>
            <a:ext cx="587370" cy="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rot="-5180807">
            <a:off x="5678463" y="5299797"/>
            <a:ext cx="523416" cy="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16" name="TextBox 16"/>
          <p:cNvSpPr txBox="1"/>
          <p:nvPr/>
        </p:nvSpPr>
        <p:spPr>
          <a:xfrm>
            <a:off x="1407706" y="4385127"/>
            <a:ext cx="1151460" cy="658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5"/>
              </a:lnSpc>
              <a:spcBef>
                <a:spcPct val="0"/>
              </a:spcBef>
            </a:pPr>
            <a:r>
              <a:rPr lang="en-US" sz="3595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2008AD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763341" y="4280400"/>
            <a:ext cx="994893" cy="61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12"/>
              </a:lnSpc>
              <a:spcBef>
                <a:spcPct val="0"/>
              </a:spcBef>
            </a:pPr>
            <a:r>
              <a:rPr lang="en-US" sz="3342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2001AD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330067" y="4270875"/>
            <a:ext cx="958836" cy="658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5"/>
              </a:lnSpc>
              <a:spcBef>
                <a:spcPct val="0"/>
              </a:spcBef>
            </a:pPr>
            <a:r>
              <a:rPr lang="en-US" sz="3595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599AD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766376" y="4280400"/>
            <a:ext cx="768188" cy="630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8"/>
              </a:lnSpc>
              <a:spcBef>
                <a:spcPct val="0"/>
              </a:spcBef>
            </a:pPr>
            <a:r>
              <a:rPr lang="en-US" sz="3468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72AD</a:t>
            </a:r>
          </a:p>
        </p:txBody>
      </p:sp>
      <p:sp>
        <p:nvSpPr>
          <p:cNvPr id="20" name="AutoShape 20"/>
          <p:cNvSpPr/>
          <p:nvPr/>
        </p:nvSpPr>
        <p:spPr>
          <a:xfrm rot="-5163326">
            <a:off x="8064838" y="5243593"/>
            <a:ext cx="741670" cy="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21" name="TextBox 21"/>
          <p:cNvSpPr txBox="1"/>
          <p:nvPr/>
        </p:nvSpPr>
        <p:spPr>
          <a:xfrm>
            <a:off x="7334307" y="3922792"/>
            <a:ext cx="132522" cy="106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2"/>
              </a:lnSpc>
              <a:spcBef>
                <a:spcPct val="0"/>
              </a:spcBef>
            </a:pPr>
            <a:r>
              <a:rPr lang="en-US" sz="5858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068930" y="4115823"/>
            <a:ext cx="822516" cy="739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4"/>
              </a:lnSpc>
              <a:spcBef>
                <a:spcPct val="0"/>
              </a:spcBef>
            </a:pPr>
            <a:r>
              <a:rPr lang="en-US" sz="4063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22BC</a:t>
            </a:r>
          </a:p>
        </p:txBody>
      </p:sp>
      <p:sp>
        <p:nvSpPr>
          <p:cNvPr id="23" name="AutoShape 23"/>
          <p:cNvSpPr/>
          <p:nvPr/>
        </p:nvSpPr>
        <p:spPr>
          <a:xfrm>
            <a:off x="9423139" y="5163929"/>
            <a:ext cx="800576" cy="3810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 rot="-5126745">
            <a:off x="10839864" y="5356859"/>
            <a:ext cx="637893" cy="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25" name="AutoShape 25"/>
          <p:cNvSpPr/>
          <p:nvPr/>
        </p:nvSpPr>
        <p:spPr>
          <a:xfrm rot="5327267">
            <a:off x="2896603" y="8375295"/>
            <a:ext cx="783026" cy="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 rot="5327267">
            <a:off x="4338617" y="8419038"/>
            <a:ext cx="783026" cy="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 rot="5327267">
            <a:off x="5347534" y="8419038"/>
            <a:ext cx="783026" cy="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 rot="5327267">
            <a:off x="6356451" y="8419038"/>
            <a:ext cx="783026" cy="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29" name="AutoShape 29"/>
          <p:cNvSpPr/>
          <p:nvPr/>
        </p:nvSpPr>
        <p:spPr>
          <a:xfrm rot="5327267">
            <a:off x="7365368" y="8419038"/>
            <a:ext cx="783026" cy="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30" name="AutoShape 30"/>
          <p:cNvSpPr/>
          <p:nvPr/>
        </p:nvSpPr>
        <p:spPr>
          <a:xfrm rot="5327267">
            <a:off x="8374285" y="8419038"/>
            <a:ext cx="783026" cy="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31" name="AutoShape 31"/>
          <p:cNvSpPr/>
          <p:nvPr/>
        </p:nvSpPr>
        <p:spPr>
          <a:xfrm rot="5327267">
            <a:off x="9383202" y="8419038"/>
            <a:ext cx="783026" cy="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32" name="TextBox 32"/>
          <p:cNvSpPr txBox="1"/>
          <p:nvPr/>
        </p:nvSpPr>
        <p:spPr>
          <a:xfrm>
            <a:off x="9462946" y="4125721"/>
            <a:ext cx="824167" cy="660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8"/>
              </a:lnSpc>
              <a:spcBef>
                <a:spcPct val="0"/>
              </a:spcBef>
            </a:pPr>
            <a:r>
              <a:rPr lang="en-US" sz="3605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123BC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693599" y="4122342"/>
            <a:ext cx="1019052" cy="661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7"/>
              </a:lnSpc>
              <a:spcBef>
                <a:spcPct val="0"/>
              </a:spcBef>
            </a:pPr>
            <a:r>
              <a:rPr lang="en-US" sz="3611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2010BC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452323" y="7383402"/>
            <a:ext cx="1311018" cy="662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1"/>
              </a:lnSpc>
              <a:spcBef>
                <a:spcPct val="0"/>
              </a:spcBef>
            </a:pPr>
            <a:r>
              <a:rPr lang="en-US" sz="3622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10,000BC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902881" y="7446195"/>
            <a:ext cx="927941" cy="556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8"/>
              </a:lnSpc>
              <a:spcBef>
                <a:spcPct val="0"/>
              </a:spcBef>
            </a:pPr>
            <a:r>
              <a:rPr lang="en-US" sz="3044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2008BC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409217" y="7436890"/>
            <a:ext cx="781487" cy="609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8"/>
              </a:lnSpc>
              <a:spcBef>
                <a:spcPct val="0"/>
              </a:spcBef>
            </a:pPr>
            <a:r>
              <a:rPr lang="en-US" sz="3331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410BC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525958" y="7383402"/>
            <a:ext cx="757054" cy="680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7"/>
              </a:lnSpc>
              <a:spcBef>
                <a:spcPct val="0"/>
              </a:spcBef>
            </a:pPr>
            <a:r>
              <a:rPr lang="en-US" sz="3740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54BC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657477" y="6678700"/>
            <a:ext cx="180975" cy="1468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60"/>
              </a:lnSpc>
              <a:spcBef>
                <a:spcPct val="0"/>
              </a:spcBef>
            </a:pPr>
            <a:r>
              <a:rPr lang="en-US" sz="8000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259278" y="7205675"/>
            <a:ext cx="940551" cy="766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7"/>
              </a:lnSpc>
              <a:spcBef>
                <a:spcPct val="0"/>
              </a:spcBef>
            </a:pPr>
            <a:r>
              <a:rPr lang="en-US" sz="4179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33AD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391158" y="7338983"/>
            <a:ext cx="1019550" cy="633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1"/>
              </a:lnSpc>
              <a:spcBef>
                <a:spcPct val="0"/>
              </a:spcBef>
            </a:pPr>
            <a:r>
              <a:rPr lang="en-US" sz="3425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1008AD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462946" y="7392927"/>
            <a:ext cx="1066361" cy="609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4"/>
              </a:lnSpc>
              <a:spcBef>
                <a:spcPct val="0"/>
              </a:spcBef>
            </a:pPr>
            <a:r>
              <a:rPr lang="en-US" sz="3329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2008AD</a:t>
            </a:r>
          </a:p>
        </p:txBody>
      </p:sp>
      <p:sp>
        <p:nvSpPr>
          <p:cNvPr id="42" name="AutoShape 42"/>
          <p:cNvSpPr/>
          <p:nvPr/>
        </p:nvSpPr>
        <p:spPr>
          <a:xfrm>
            <a:off x="946935" y="5614860"/>
            <a:ext cx="1117525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3" name="AutoShape 43"/>
          <p:cNvSpPr/>
          <p:nvPr/>
        </p:nvSpPr>
        <p:spPr>
          <a:xfrm>
            <a:off x="1452323" y="8748073"/>
            <a:ext cx="883479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81410" y="1547483"/>
            <a:ext cx="8527615" cy="4530296"/>
          </a:xfrm>
          <a:custGeom>
            <a:avLst/>
            <a:gdLst/>
            <a:ahLst/>
            <a:cxnLst/>
            <a:rect l="l" t="t" r="r" b="b"/>
            <a:pathLst>
              <a:path w="8527615" h="4530296">
                <a:moveTo>
                  <a:pt x="0" y="0"/>
                </a:moveTo>
                <a:lnTo>
                  <a:pt x="8527615" y="0"/>
                </a:lnTo>
                <a:lnTo>
                  <a:pt x="8527615" y="4530295"/>
                </a:lnTo>
                <a:lnTo>
                  <a:pt x="0" y="45302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59819">
            <a:off x="16496826" y="178078"/>
            <a:ext cx="1504095" cy="2125930"/>
          </a:xfrm>
          <a:custGeom>
            <a:avLst/>
            <a:gdLst/>
            <a:ahLst/>
            <a:cxnLst/>
            <a:rect l="l" t="t" r="r" b="b"/>
            <a:pathLst>
              <a:path w="1504095" h="2125930">
                <a:moveTo>
                  <a:pt x="0" y="0"/>
                </a:moveTo>
                <a:lnTo>
                  <a:pt x="1504096" y="0"/>
                </a:lnTo>
                <a:lnTo>
                  <a:pt x="1504096" y="2125931"/>
                </a:lnTo>
                <a:lnTo>
                  <a:pt x="0" y="21259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59819">
            <a:off x="735056" y="8197652"/>
            <a:ext cx="1363962" cy="1927861"/>
          </a:xfrm>
          <a:custGeom>
            <a:avLst/>
            <a:gdLst/>
            <a:ahLst/>
            <a:cxnLst/>
            <a:rect l="l" t="t" r="r" b="b"/>
            <a:pathLst>
              <a:path w="1363962" h="1927861">
                <a:moveTo>
                  <a:pt x="0" y="0"/>
                </a:moveTo>
                <a:lnTo>
                  <a:pt x="1363961" y="0"/>
                </a:lnTo>
                <a:lnTo>
                  <a:pt x="1363961" y="1927861"/>
                </a:lnTo>
                <a:lnTo>
                  <a:pt x="0" y="19278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99014">
            <a:off x="621474" y="412395"/>
            <a:ext cx="1210571" cy="1581505"/>
          </a:xfrm>
          <a:custGeom>
            <a:avLst/>
            <a:gdLst/>
            <a:ahLst/>
            <a:cxnLst/>
            <a:rect l="l" t="t" r="r" b="b"/>
            <a:pathLst>
              <a:path w="1210571" h="1581505">
                <a:moveTo>
                  <a:pt x="0" y="0"/>
                </a:moveTo>
                <a:lnTo>
                  <a:pt x="1210571" y="0"/>
                </a:lnTo>
                <a:lnTo>
                  <a:pt x="1210571" y="1581505"/>
                </a:lnTo>
                <a:lnTo>
                  <a:pt x="0" y="15815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654015" y="8467547"/>
            <a:ext cx="1210571" cy="1581505"/>
          </a:xfrm>
          <a:custGeom>
            <a:avLst/>
            <a:gdLst/>
            <a:ahLst/>
            <a:cxnLst/>
            <a:rect l="l" t="t" r="r" b="b"/>
            <a:pathLst>
              <a:path w="1210571" h="1581505">
                <a:moveTo>
                  <a:pt x="0" y="0"/>
                </a:moveTo>
                <a:lnTo>
                  <a:pt x="1210570" y="0"/>
                </a:lnTo>
                <a:lnTo>
                  <a:pt x="1210570" y="1581506"/>
                </a:lnTo>
                <a:lnTo>
                  <a:pt x="0" y="15815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43046" y="6615599"/>
            <a:ext cx="17601907" cy="96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 i="1">
                <a:solidFill>
                  <a:srgbClr val="EFEBE0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HOW ARE CENTURIES NAMED?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12947" y="1443067"/>
            <a:ext cx="13300310" cy="3850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200"/>
              </a:lnSpc>
            </a:pPr>
            <a:r>
              <a:rPr lang="en-US" sz="7200" b="1" u="sng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This is because</a:t>
            </a:r>
            <a:r>
              <a:rPr lang="en-US" sz="7200" b="1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:</a:t>
            </a:r>
          </a:p>
          <a:p>
            <a:pPr algn="just">
              <a:lnSpc>
                <a:spcPts val="7200"/>
              </a:lnSpc>
            </a:pPr>
            <a:endParaRPr lang="en-US" sz="7200" b="1" spc="-72">
              <a:solidFill>
                <a:srgbClr val="5F1A1F"/>
              </a:solidFill>
              <a:latin typeface="Frunchy Sage Bold"/>
              <a:ea typeface="Frunchy Sage Bold"/>
              <a:cs typeface="Frunchy Sage Bold"/>
              <a:sym typeface="Frunchy Sage Bold"/>
            </a:endParaRPr>
          </a:p>
          <a:p>
            <a:pPr algn="just">
              <a:lnSpc>
                <a:spcPts val="7200"/>
              </a:lnSpc>
            </a:pPr>
            <a:r>
              <a:rPr lang="en-US" sz="7200" b="1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Years 1-99 AD was the 1st century.</a:t>
            </a:r>
          </a:p>
          <a:p>
            <a:pPr algn="just">
              <a:lnSpc>
                <a:spcPts val="7200"/>
              </a:lnSpc>
            </a:pPr>
            <a:r>
              <a:rPr lang="en-US" sz="7200" b="1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 Year 100-199 was the 2nd century.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5038461"/>
            <a:ext cx="3599409" cy="5142013"/>
          </a:xfrm>
          <a:custGeom>
            <a:avLst/>
            <a:gdLst/>
            <a:ahLst/>
            <a:cxnLst/>
            <a:rect l="l" t="t" r="r" b="b"/>
            <a:pathLst>
              <a:path w="3599409" h="5142013">
                <a:moveTo>
                  <a:pt x="0" y="0"/>
                </a:moveTo>
                <a:lnTo>
                  <a:pt x="3599409" y="0"/>
                </a:lnTo>
                <a:lnTo>
                  <a:pt x="3599409" y="5142013"/>
                </a:lnTo>
                <a:lnTo>
                  <a:pt x="0" y="51420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312947" y="5283547"/>
            <a:ext cx="13300310" cy="4764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200"/>
              </a:lnSpc>
            </a:pPr>
            <a:r>
              <a:rPr lang="en-US" sz="7200" b="1" u="sng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This means that</a:t>
            </a:r>
            <a:r>
              <a:rPr lang="en-US" sz="7200" b="1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:</a:t>
            </a:r>
          </a:p>
          <a:p>
            <a:pPr algn="just">
              <a:lnSpc>
                <a:spcPts val="7200"/>
              </a:lnSpc>
            </a:pPr>
            <a:endParaRPr lang="en-US" sz="7200" b="1" spc="-72">
              <a:solidFill>
                <a:srgbClr val="5F1A1F"/>
              </a:solidFill>
              <a:latin typeface="Frunchy Sage Bold"/>
              <a:ea typeface="Frunchy Sage Bold"/>
              <a:cs typeface="Frunchy Sage Bold"/>
              <a:sym typeface="Frunchy Sage Bold"/>
            </a:endParaRPr>
          </a:p>
          <a:p>
            <a:pPr algn="just">
              <a:lnSpc>
                <a:spcPts val="7200"/>
              </a:lnSpc>
            </a:pPr>
            <a:r>
              <a:rPr lang="en-US" sz="7200" b="1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Year 175 AD is in the ........................century</a:t>
            </a:r>
          </a:p>
          <a:p>
            <a:pPr algn="just">
              <a:lnSpc>
                <a:spcPts val="7200"/>
              </a:lnSpc>
            </a:pPr>
            <a:r>
              <a:rPr lang="en-US" sz="7200" b="1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Year 269 AD is in the ......................,century</a:t>
            </a:r>
          </a:p>
          <a:p>
            <a:pPr algn="just">
              <a:lnSpc>
                <a:spcPts val="7200"/>
              </a:lnSpc>
            </a:pPr>
            <a:endParaRPr lang="en-US" sz="7200" b="1" spc="-72">
              <a:solidFill>
                <a:srgbClr val="5F1A1F"/>
              </a:solidFill>
              <a:latin typeface="Frunchy Sage Bold"/>
              <a:ea typeface="Frunchy Sage Bold"/>
              <a:cs typeface="Frunchy Sage Bold"/>
              <a:sym typeface="Frunchy Sage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5720553" y="8897365"/>
            <a:ext cx="2415264" cy="1283109"/>
          </a:xfrm>
          <a:custGeom>
            <a:avLst/>
            <a:gdLst/>
            <a:ahLst/>
            <a:cxnLst/>
            <a:rect l="l" t="t" r="r" b="b"/>
            <a:pathLst>
              <a:path w="2415264" h="1283109">
                <a:moveTo>
                  <a:pt x="0" y="0"/>
                </a:moveTo>
                <a:lnTo>
                  <a:pt x="2415264" y="0"/>
                </a:lnTo>
                <a:lnTo>
                  <a:pt x="2415264" y="1283109"/>
                </a:lnTo>
                <a:lnTo>
                  <a:pt x="0" y="12831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421891" y="1670255"/>
            <a:ext cx="3599409" cy="5142013"/>
          </a:xfrm>
          <a:custGeom>
            <a:avLst/>
            <a:gdLst/>
            <a:ahLst/>
            <a:cxnLst/>
            <a:rect l="l" t="t" r="r" b="b"/>
            <a:pathLst>
              <a:path w="3599409" h="5142013">
                <a:moveTo>
                  <a:pt x="0" y="0"/>
                </a:moveTo>
                <a:lnTo>
                  <a:pt x="3599409" y="0"/>
                </a:lnTo>
                <a:lnTo>
                  <a:pt x="3599409" y="5142012"/>
                </a:lnTo>
                <a:lnTo>
                  <a:pt x="0" y="51420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35388" y="387145"/>
            <a:ext cx="2415264" cy="1283109"/>
          </a:xfrm>
          <a:custGeom>
            <a:avLst/>
            <a:gdLst/>
            <a:ahLst/>
            <a:cxnLst/>
            <a:rect l="l" t="t" r="r" b="b"/>
            <a:pathLst>
              <a:path w="2415264" h="1283109">
                <a:moveTo>
                  <a:pt x="0" y="0"/>
                </a:moveTo>
                <a:lnTo>
                  <a:pt x="2415264" y="0"/>
                </a:lnTo>
                <a:lnTo>
                  <a:pt x="2415264" y="1283110"/>
                </a:lnTo>
                <a:lnTo>
                  <a:pt x="0" y="12831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312947" y="214342"/>
            <a:ext cx="14708353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1" spc="144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We are in 2022, therefore this is the 21st century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31338" y="2311496"/>
            <a:ext cx="13300310" cy="3850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200"/>
              </a:lnSpc>
            </a:pPr>
            <a:r>
              <a:rPr lang="en-US" sz="7200" b="1" u="sng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This is because</a:t>
            </a:r>
            <a:r>
              <a:rPr lang="en-US" sz="7200" b="1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:</a:t>
            </a:r>
          </a:p>
          <a:p>
            <a:pPr algn="just">
              <a:lnSpc>
                <a:spcPts val="7200"/>
              </a:lnSpc>
            </a:pPr>
            <a:endParaRPr lang="en-US" sz="7200" b="1" spc="-72">
              <a:solidFill>
                <a:srgbClr val="5F1A1F"/>
              </a:solidFill>
              <a:latin typeface="Frunchy Sage Bold"/>
              <a:ea typeface="Frunchy Sage Bold"/>
              <a:cs typeface="Frunchy Sage Bold"/>
              <a:sym typeface="Frunchy Sage Bold"/>
            </a:endParaRPr>
          </a:p>
          <a:p>
            <a:pPr algn="just">
              <a:lnSpc>
                <a:spcPts val="7200"/>
              </a:lnSpc>
            </a:pPr>
            <a:r>
              <a:rPr lang="en-US" sz="7200" b="1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Years 1-99 AD was the 1st century.</a:t>
            </a:r>
          </a:p>
          <a:p>
            <a:pPr algn="just">
              <a:lnSpc>
                <a:spcPts val="7200"/>
              </a:lnSpc>
            </a:pPr>
            <a:r>
              <a:rPr lang="en-US" sz="7200" b="1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 Year 100-199 was the 2nd century.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5038461"/>
            <a:ext cx="3599409" cy="5142013"/>
          </a:xfrm>
          <a:custGeom>
            <a:avLst/>
            <a:gdLst/>
            <a:ahLst/>
            <a:cxnLst/>
            <a:rect l="l" t="t" r="r" b="b"/>
            <a:pathLst>
              <a:path w="3599409" h="5142013">
                <a:moveTo>
                  <a:pt x="0" y="0"/>
                </a:moveTo>
                <a:lnTo>
                  <a:pt x="3599409" y="0"/>
                </a:lnTo>
                <a:lnTo>
                  <a:pt x="3599409" y="5142013"/>
                </a:lnTo>
                <a:lnTo>
                  <a:pt x="0" y="51420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213556" y="6343721"/>
            <a:ext cx="13300310" cy="4764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200"/>
              </a:lnSpc>
            </a:pPr>
            <a:r>
              <a:rPr lang="en-US" sz="7200" b="1" u="sng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This means that</a:t>
            </a:r>
            <a:r>
              <a:rPr lang="en-US" sz="7200" b="1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:</a:t>
            </a:r>
          </a:p>
          <a:p>
            <a:pPr algn="just">
              <a:lnSpc>
                <a:spcPts val="7200"/>
              </a:lnSpc>
            </a:pPr>
            <a:endParaRPr lang="en-US" sz="7200" b="1" spc="-72">
              <a:solidFill>
                <a:srgbClr val="5F1A1F"/>
              </a:solidFill>
              <a:latin typeface="Frunchy Sage Bold"/>
              <a:ea typeface="Frunchy Sage Bold"/>
              <a:cs typeface="Frunchy Sage Bold"/>
              <a:sym typeface="Frunchy Sage Bold"/>
            </a:endParaRPr>
          </a:p>
          <a:p>
            <a:pPr algn="just">
              <a:lnSpc>
                <a:spcPts val="7200"/>
              </a:lnSpc>
            </a:pPr>
            <a:r>
              <a:rPr lang="en-US" sz="7200" b="1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Year 175 AD is in the     </a:t>
            </a:r>
            <a:r>
              <a:rPr lang="en-US" sz="7200" b="1" spc="-72">
                <a:solidFill>
                  <a:srgbClr val="EB3346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2 nd </a:t>
            </a:r>
            <a:r>
              <a:rPr lang="en-US" sz="7200" b="1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    century</a:t>
            </a:r>
          </a:p>
          <a:p>
            <a:pPr algn="just">
              <a:lnSpc>
                <a:spcPts val="7200"/>
              </a:lnSpc>
            </a:pPr>
            <a:r>
              <a:rPr lang="en-US" sz="7200" b="1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Year 269 AD is in the     </a:t>
            </a:r>
            <a:r>
              <a:rPr lang="en-US" sz="7200" b="1" spc="-72">
                <a:solidFill>
                  <a:srgbClr val="EB3346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3rd</a:t>
            </a:r>
            <a:r>
              <a:rPr lang="en-US" sz="7200" b="1" spc="-72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     century</a:t>
            </a:r>
          </a:p>
          <a:p>
            <a:pPr algn="just">
              <a:lnSpc>
                <a:spcPts val="7200"/>
              </a:lnSpc>
            </a:pPr>
            <a:endParaRPr lang="en-US" sz="7200" b="1" spc="-72">
              <a:solidFill>
                <a:srgbClr val="5F1A1F"/>
              </a:solidFill>
              <a:latin typeface="Frunchy Sage Bold"/>
              <a:ea typeface="Frunchy Sage Bold"/>
              <a:cs typeface="Frunchy Sage Bold"/>
              <a:sym typeface="Frunchy Sage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5720553" y="8897365"/>
            <a:ext cx="2415264" cy="1283109"/>
          </a:xfrm>
          <a:custGeom>
            <a:avLst/>
            <a:gdLst/>
            <a:ahLst/>
            <a:cxnLst/>
            <a:rect l="l" t="t" r="r" b="b"/>
            <a:pathLst>
              <a:path w="2415264" h="1283109">
                <a:moveTo>
                  <a:pt x="0" y="0"/>
                </a:moveTo>
                <a:lnTo>
                  <a:pt x="2415264" y="0"/>
                </a:lnTo>
                <a:lnTo>
                  <a:pt x="2415264" y="1283109"/>
                </a:lnTo>
                <a:lnTo>
                  <a:pt x="0" y="12831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421891" y="1670255"/>
            <a:ext cx="3599409" cy="5142013"/>
          </a:xfrm>
          <a:custGeom>
            <a:avLst/>
            <a:gdLst/>
            <a:ahLst/>
            <a:cxnLst/>
            <a:rect l="l" t="t" r="r" b="b"/>
            <a:pathLst>
              <a:path w="3599409" h="5142013">
                <a:moveTo>
                  <a:pt x="0" y="0"/>
                </a:moveTo>
                <a:lnTo>
                  <a:pt x="3599409" y="0"/>
                </a:lnTo>
                <a:lnTo>
                  <a:pt x="3599409" y="5142012"/>
                </a:lnTo>
                <a:lnTo>
                  <a:pt x="0" y="51420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35388" y="387145"/>
            <a:ext cx="2415264" cy="1283109"/>
          </a:xfrm>
          <a:custGeom>
            <a:avLst/>
            <a:gdLst/>
            <a:ahLst/>
            <a:cxnLst/>
            <a:rect l="l" t="t" r="r" b="b"/>
            <a:pathLst>
              <a:path w="2415264" h="1283109">
                <a:moveTo>
                  <a:pt x="0" y="0"/>
                </a:moveTo>
                <a:lnTo>
                  <a:pt x="2415264" y="0"/>
                </a:lnTo>
                <a:lnTo>
                  <a:pt x="2415264" y="1283110"/>
                </a:lnTo>
                <a:lnTo>
                  <a:pt x="0" y="12831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031338" y="1082771"/>
            <a:ext cx="14708353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1" spc="144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We are in 2022, therefore this is the 21st century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980005" y="498444"/>
            <a:ext cx="8654953" cy="536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4"/>
              </a:lnSpc>
            </a:pPr>
            <a:r>
              <a:rPr lang="en-US" sz="5600" i="1" u="sng">
                <a:solidFill>
                  <a:srgbClr val="5F1A1F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Solution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0877" y="616184"/>
            <a:ext cx="16720463" cy="9080414"/>
          </a:xfrm>
          <a:prstGeom prst="rect">
            <a:avLst/>
          </a:prstGeom>
          <a:solidFill>
            <a:srgbClr val="AD9472"/>
          </a:solidFill>
        </p:spPr>
      </p:sp>
      <p:grpSp>
        <p:nvGrpSpPr>
          <p:cNvPr id="3" name="Group 3"/>
          <p:cNvGrpSpPr/>
          <p:nvPr/>
        </p:nvGrpSpPr>
        <p:grpSpPr>
          <a:xfrm>
            <a:off x="206353" y="224856"/>
            <a:ext cx="17849512" cy="9837288"/>
            <a:chOff x="0" y="0"/>
            <a:chExt cx="6295575" cy="3469640"/>
          </a:xfrm>
        </p:grpSpPr>
        <p:sp>
          <p:nvSpPr>
            <p:cNvPr id="4" name="Freeform 4"/>
            <p:cNvSpPr/>
            <p:nvPr/>
          </p:nvSpPr>
          <p:spPr>
            <a:xfrm>
              <a:off x="0" y="-2540"/>
              <a:ext cx="6295575" cy="3472180"/>
            </a:xfrm>
            <a:custGeom>
              <a:avLst/>
              <a:gdLst/>
              <a:ahLst/>
              <a:cxnLst/>
              <a:rect l="l" t="t" r="r" b="b"/>
              <a:pathLst>
                <a:path w="6295575" h="3472180">
                  <a:moveTo>
                    <a:pt x="6293035" y="1087120"/>
                  </a:moveTo>
                  <a:lnTo>
                    <a:pt x="6295575" y="1071880"/>
                  </a:lnTo>
                  <a:lnTo>
                    <a:pt x="6289225" y="1075690"/>
                  </a:lnTo>
                  <a:lnTo>
                    <a:pt x="6289225" y="1051560"/>
                  </a:lnTo>
                  <a:cubicBezTo>
                    <a:pt x="6289225" y="1050290"/>
                    <a:pt x="6287955" y="1046480"/>
                    <a:pt x="6286685" y="1041400"/>
                  </a:cubicBezTo>
                  <a:lnTo>
                    <a:pt x="6286685" y="1038860"/>
                  </a:lnTo>
                  <a:lnTo>
                    <a:pt x="6285415" y="1038860"/>
                  </a:lnTo>
                  <a:cubicBezTo>
                    <a:pt x="6284145" y="1033780"/>
                    <a:pt x="6280335" y="1033780"/>
                    <a:pt x="6279065" y="1033780"/>
                  </a:cubicBezTo>
                  <a:cubicBezTo>
                    <a:pt x="6279065" y="993140"/>
                    <a:pt x="6280335" y="951230"/>
                    <a:pt x="6281605" y="910590"/>
                  </a:cubicBezTo>
                  <a:cubicBezTo>
                    <a:pt x="6281605" y="899160"/>
                    <a:pt x="6282875" y="889000"/>
                    <a:pt x="6282875" y="877570"/>
                  </a:cubicBezTo>
                  <a:lnTo>
                    <a:pt x="6286685" y="877570"/>
                  </a:lnTo>
                  <a:lnTo>
                    <a:pt x="6286685" y="847090"/>
                  </a:lnTo>
                  <a:lnTo>
                    <a:pt x="6290495" y="847090"/>
                  </a:lnTo>
                  <a:lnTo>
                    <a:pt x="6290495" y="816610"/>
                  </a:lnTo>
                  <a:cubicBezTo>
                    <a:pt x="6293035" y="781050"/>
                    <a:pt x="6295575" y="726440"/>
                    <a:pt x="6293035" y="692150"/>
                  </a:cubicBezTo>
                  <a:cubicBezTo>
                    <a:pt x="6294305" y="674370"/>
                    <a:pt x="6291765" y="652780"/>
                    <a:pt x="6290495" y="641350"/>
                  </a:cubicBezTo>
                  <a:lnTo>
                    <a:pt x="6291765" y="641350"/>
                  </a:lnTo>
                  <a:lnTo>
                    <a:pt x="6287955" y="542290"/>
                  </a:lnTo>
                  <a:lnTo>
                    <a:pt x="6289225" y="541020"/>
                  </a:lnTo>
                  <a:lnTo>
                    <a:pt x="6289225" y="537210"/>
                  </a:lnTo>
                  <a:cubicBezTo>
                    <a:pt x="6289225" y="502920"/>
                    <a:pt x="6287955" y="468630"/>
                    <a:pt x="6287955" y="431800"/>
                  </a:cubicBezTo>
                  <a:cubicBezTo>
                    <a:pt x="6285415" y="361950"/>
                    <a:pt x="6284145" y="290830"/>
                    <a:pt x="6290495" y="213360"/>
                  </a:cubicBezTo>
                  <a:lnTo>
                    <a:pt x="6290495" y="207010"/>
                  </a:lnTo>
                  <a:cubicBezTo>
                    <a:pt x="6289225" y="191770"/>
                    <a:pt x="6289225" y="176530"/>
                    <a:pt x="6289225" y="158750"/>
                  </a:cubicBezTo>
                  <a:lnTo>
                    <a:pt x="6289225" y="80010"/>
                  </a:lnTo>
                  <a:lnTo>
                    <a:pt x="6294305" y="59690"/>
                  </a:lnTo>
                  <a:lnTo>
                    <a:pt x="6294305" y="8890"/>
                  </a:lnTo>
                  <a:lnTo>
                    <a:pt x="6287955" y="8890"/>
                  </a:lnTo>
                  <a:cubicBezTo>
                    <a:pt x="6249855" y="8890"/>
                    <a:pt x="6193975" y="7620"/>
                    <a:pt x="6178735" y="7620"/>
                  </a:cubicBezTo>
                  <a:cubicBezTo>
                    <a:pt x="6150795" y="7620"/>
                    <a:pt x="6135555" y="7620"/>
                    <a:pt x="6127935" y="8890"/>
                  </a:cubicBezTo>
                  <a:cubicBezTo>
                    <a:pt x="6094915" y="0"/>
                    <a:pt x="6016175" y="1270"/>
                    <a:pt x="5939975" y="3810"/>
                  </a:cubicBezTo>
                  <a:cubicBezTo>
                    <a:pt x="5901875" y="5080"/>
                    <a:pt x="5865045" y="5080"/>
                    <a:pt x="5839645" y="3810"/>
                  </a:cubicBezTo>
                  <a:lnTo>
                    <a:pt x="5835835" y="3810"/>
                  </a:lnTo>
                  <a:lnTo>
                    <a:pt x="5833295" y="10160"/>
                  </a:lnTo>
                  <a:cubicBezTo>
                    <a:pt x="5782495" y="10160"/>
                    <a:pt x="5732965" y="11430"/>
                    <a:pt x="5668195" y="13970"/>
                  </a:cubicBezTo>
                  <a:lnTo>
                    <a:pt x="5656765" y="13970"/>
                  </a:lnTo>
                  <a:lnTo>
                    <a:pt x="5658035" y="16510"/>
                  </a:lnTo>
                  <a:lnTo>
                    <a:pt x="5625015" y="16510"/>
                  </a:lnTo>
                  <a:lnTo>
                    <a:pt x="5625015" y="21590"/>
                  </a:lnTo>
                  <a:cubicBezTo>
                    <a:pt x="5602155" y="21590"/>
                    <a:pt x="5578025" y="20320"/>
                    <a:pt x="5551355" y="19050"/>
                  </a:cubicBezTo>
                  <a:cubicBezTo>
                    <a:pt x="5528495" y="17780"/>
                    <a:pt x="5505635" y="17780"/>
                    <a:pt x="5482775" y="16510"/>
                  </a:cubicBezTo>
                  <a:lnTo>
                    <a:pt x="5482775" y="15240"/>
                  </a:lnTo>
                  <a:cubicBezTo>
                    <a:pt x="5475155" y="13970"/>
                    <a:pt x="5466265" y="13970"/>
                    <a:pt x="5458645" y="12700"/>
                  </a:cubicBezTo>
                  <a:lnTo>
                    <a:pt x="5457375" y="44450"/>
                  </a:lnTo>
                  <a:lnTo>
                    <a:pt x="5453565" y="44450"/>
                  </a:lnTo>
                  <a:lnTo>
                    <a:pt x="5453565" y="13970"/>
                  </a:lnTo>
                  <a:cubicBezTo>
                    <a:pt x="5345548" y="10160"/>
                    <a:pt x="5209368" y="12700"/>
                    <a:pt x="5076510" y="15240"/>
                  </a:cubicBezTo>
                  <a:cubicBezTo>
                    <a:pt x="4940329" y="17780"/>
                    <a:pt x="4810793" y="20320"/>
                    <a:pt x="4691220" y="16510"/>
                  </a:cubicBezTo>
                  <a:cubicBezTo>
                    <a:pt x="4634755" y="17780"/>
                    <a:pt x="4591576" y="17780"/>
                    <a:pt x="4555041" y="16510"/>
                  </a:cubicBezTo>
                  <a:lnTo>
                    <a:pt x="4555041" y="15240"/>
                  </a:lnTo>
                  <a:lnTo>
                    <a:pt x="4442111" y="12700"/>
                  </a:lnTo>
                  <a:lnTo>
                    <a:pt x="4442111" y="16510"/>
                  </a:lnTo>
                  <a:cubicBezTo>
                    <a:pt x="4405575" y="16510"/>
                    <a:pt x="4365717" y="17780"/>
                    <a:pt x="4322538" y="17780"/>
                  </a:cubicBezTo>
                  <a:lnTo>
                    <a:pt x="4295966" y="12700"/>
                  </a:lnTo>
                  <a:lnTo>
                    <a:pt x="4279359" y="12700"/>
                  </a:lnTo>
                  <a:cubicBezTo>
                    <a:pt x="4236180" y="11430"/>
                    <a:pt x="4216252" y="11430"/>
                    <a:pt x="4209608" y="19050"/>
                  </a:cubicBezTo>
                  <a:lnTo>
                    <a:pt x="4209608" y="21590"/>
                  </a:lnTo>
                  <a:cubicBezTo>
                    <a:pt x="4193001" y="22860"/>
                    <a:pt x="4176394" y="22860"/>
                    <a:pt x="4163108" y="24130"/>
                  </a:cubicBezTo>
                  <a:cubicBezTo>
                    <a:pt x="4129894" y="19050"/>
                    <a:pt x="4086715" y="20320"/>
                    <a:pt x="4036892" y="20320"/>
                  </a:cubicBezTo>
                  <a:cubicBezTo>
                    <a:pt x="3987071" y="21590"/>
                    <a:pt x="3933928" y="21590"/>
                    <a:pt x="3897391" y="16510"/>
                  </a:cubicBezTo>
                  <a:lnTo>
                    <a:pt x="3894070" y="15240"/>
                  </a:lnTo>
                  <a:lnTo>
                    <a:pt x="3887427" y="15240"/>
                  </a:lnTo>
                  <a:cubicBezTo>
                    <a:pt x="3870820" y="16510"/>
                    <a:pt x="3804390" y="17780"/>
                    <a:pt x="3741283" y="19050"/>
                  </a:cubicBezTo>
                  <a:cubicBezTo>
                    <a:pt x="3681496" y="20320"/>
                    <a:pt x="3615067" y="21590"/>
                    <a:pt x="3561924" y="22860"/>
                  </a:cubicBezTo>
                  <a:cubicBezTo>
                    <a:pt x="3551960" y="20320"/>
                    <a:pt x="3532031" y="19050"/>
                    <a:pt x="3508780" y="19050"/>
                  </a:cubicBezTo>
                  <a:cubicBezTo>
                    <a:pt x="3432387" y="20320"/>
                    <a:pt x="3346029" y="21590"/>
                    <a:pt x="3239742" y="21590"/>
                  </a:cubicBezTo>
                  <a:lnTo>
                    <a:pt x="3236421" y="20320"/>
                  </a:lnTo>
                  <a:lnTo>
                    <a:pt x="3219814" y="21590"/>
                  </a:lnTo>
                  <a:cubicBezTo>
                    <a:pt x="3150063" y="21590"/>
                    <a:pt x="3080312" y="20320"/>
                    <a:pt x="3010562" y="20320"/>
                  </a:cubicBezTo>
                  <a:lnTo>
                    <a:pt x="3010562" y="17780"/>
                  </a:lnTo>
                  <a:cubicBezTo>
                    <a:pt x="2990633" y="19050"/>
                    <a:pt x="2970704" y="19050"/>
                    <a:pt x="2954097" y="20320"/>
                  </a:cubicBezTo>
                  <a:lnTo>
                    <a:pt x="2927525" y="20320"/>
                  </a:lnTo>
                  <a:cubicBezTo>
                    <a:pt x="2764773" y="19050"/>
                    <a:pt x="2595379" y="17780"/>
                    <a:pt x="2422663" y="17780"/>
                  </a:cubicBezTo>
                  <a:lnTo>
                    <a:pt x="2416020" y="17780"/>
                  </a:lnTo>
                  <a:lnTo>
                    <a:pt x="2406056" y="22860"/>
                  </a:lnTo>
                  <a:lnTo>
                    <a:pt x="2406056" y="27940"/>
                  </a:lnTo>
                  <a:lnTo>
                    <a:pt x="2399413" y="27940"/>
                  </a:lnTo>
                  <a:lnTo>
                    <a:pt x="2193482" y="16510"/>
                  </a:lnTo>
                  <a:cubicBezTo>
                    <a:pt x="2163589" y="16510"/>
                    <a:pt x="2146982" y="19050"/>
                    <a:pt x="2127053" y="20320"/>
                  </a:cubicBezTo>
                  <a:cubicBezTo>
                    <a:pt x="2097160" y="22860"/>
                    <a:pt x="2070588" y="26670"/>
                    <a:pt x="1984230" y="21590"/>
                  </a:cubicBezTo>
                  <a:lnTo>
                    <a:pt x="1984230" y="24130"/>
                  </a:lnTo>
                  <a:lnTo>
                    <a:pt x="1774978" y="24130"/>
                  </a:lnTo>
                  <a:cubicBezTo>
                    <a:pt x="1532511" y="24130"/>
                    <a:pt x="1253509" y="24130"/>
                    <a:pt x="1037614" y="19050"/>
                  </a:cubicBezTo>
                  <a:lnTo>
                    <a:pt x="947935" y="17780"/>
                  </a:lnTo>
                  <a:lnTo>
                    <a:pt x="984471" y="24130"/>
                  </a:lnTo>
                  <a:lnTo>
                    <a:pt x="964542" y="24130"/>
                  </a:lnTo>
                  <a:cubicBezTo>
                    <a:pt x="878184" y="21590"/>
                    <a:pt x="848360" y="20320"/>
                    <a:pt x="840740" y="24130"/>
                  </a:cubicBezTo>
                  <a:lnTo>
                    <a:pt x="840740" y="21590"/>
                  </a:lnTo>
                  <a:cubicBezTo>
                    <a:pt x="839470" y="21590"/>
                    <a:pt x="839470" y="21590"/>
                    <a:pt x="838200" y="22860"/>
                  </a:cubicBezTo>
                  <a:cubicBezTo>
                    <a:pt x="836930" y="22860"/>
                    <a:pt x="835660" y="21590"/>
                    <a:pt x="833120" y="21590"/>
                  </a:cubicBezTo>
                  <a:lnTo>
                    <a:pt x="833120" y="15240"/>
                  </a:lnTo>
                  <a:cubicBezTo>
                    <a:pt x="797560" y="16510"/>
                    <a:pt x="768350" y="16510"/>
                    <a:pt x="742950" y="15240"/>
                  </a:cubicBezTo>
                  <a:cubicBezTo>
                    <a:pt x="713740" y="13970"/>
                    <a:pt x="687070" y="13970"/>
                    <a:pt x="659130" y="16510"/>
                  </a:cubicBezTo>
                  <a:cubicBezTo>
                    <a:pt x="657860" y="15240"/>
                    <a:pt x="656590" y="12700"/>
                    <a:pt x="652780" y="11430"/>
                  </a:cubicBezTo>
                  <a:lnTo>
                    <a:pt x="650240" y="11430"/>
                  </a:lnTo>
                  <a:cubicBezTo>
                    <a:pt x="646430" y="11430"/>
                    <a:pt x="643890" y="12700"/>
                    <a:pt x="641350" y="12700"/>
                  </a:cubicBezTo>
                  <a:lnTo>
                    <a:pt x="641350" y="7620"/>
                  </a:lnTo>
                  <a:cubicBezTo>
                    <a:pt x="572770" y="7620"/>
                    <a:pt x="551180" y="15240"/>
                    <a:pt x="541020" y="21590"/>
                  </a:cubicBezTo>
                  <a:cubicBezTo>
                    <a:pt x="486410" y="20320"/>
                    <a:pt x="438150" y="19050"/>
                    <a:pt x="391160" y="15240"/>
                  </a:cubicBezTo>
                  <a:lnTo>
                    <a:pt x="391160" y="20320"/>
                  </a:lnTo>
                  <a:lnTo>
                    <a:pt x="373380" y="20320"/>
                  </a:lnTo>
                  <a:lnTo>
                    <a:pt x="373380" y="22860"/>
                  </a:lnTo>
                  <a:lnTo>
                    <a:pt x="298450" y="22860"/>
                  </a:lnTo>
                  <a:lnTo>
                    <a:pt x="251460" y="19050"/>
                  </a:lnTo>
                  <a:lnTo>
                    <a:pt x="250190" y="19050"/>
                  </a:lnTo>
                  <a:cubicBezTo>
                    <a:pt x="240030" y="22860"/>
                    <a:pt x="205740" y="22860"/>
                    <a:pt x="173990" y="22860"/>
                  </a:cubicBezTo>
                  <a:cubicBezTo>
                    <a:pt x="146050" y="22860"/>
                    <a:pt x="120650" y="22860"/>
                    <a:pt x="107950" y="25400"/>
                  </a:cubicBezTo>
                  <a:lnTo>
                    <a:pt x="100330" y="27940"/>
                  </a:lnTo>
                  <a:lnTo>
                    <a:pt x="45720" y="27940"/>
                  </a:lnTo>
                  <a:lnTo>
                    <a:pt x="45720" y="34290"/>
                  </a:lnTo>
                  <a:lnTo>
                    <a:pt x="29210" y="34290"/>
                  </a:lnTo>
                  <a:lnTo>
                    <a:pt x="29210" y="40640"/>
                  </a:lnTo>
                  <a:cubicBezTo>
                    <a:pt x="29210" y="50800"/>
                    <a:pt x="29210" y="62230"/>
                    <a:pt x="27940" y="76200"/>
                  </a:cubicBezTo>
                  <a:lnTo>
                    <a:pt x="27940" y="87630"/>
                  </a:lnTo>
                  <a:cubicBezTo>
                    <a:pt x="27940" y="97790"/>
                    <a:pt x="27940" y="105410"/>
                    <a:pt x="26670" y="114300"/>
                  </a:cubicBezTo>
                  <a:lnTo>
                    <a:pt x="25400" y="130810"/>
                  </a:lnTo>
                  <a:cubicBezTo>
                    <a:pt x="21590" y="194310"/>
                    <a:pt x="22860" y="208280"/>
                    <a:pt x="22860" y="222250"/>
                  </a:cubicBezTo>
                  <a:cubicBezTo>
                    <a:pt x="24130" y="236220"/>
                    <a:pt x="24130" y="248920"/>
                    <a:pt x="20320" y="311150"/>
                  </a:cubicBezTo>
                  <a:lnTo>
                    <a:pt x="19050" y="328930"/>
                  </a:lnTo>
                  <a:lnTo>
                    <a:pt x="30480" y="316230"/>
                  </a:lnTo>
                  <a:cubicBezTo>
                    <a:pt x="31750" y="328930"/>
                    <a:pt x="29210" y="356870"/>
                    <a:pt x="27940" y="378460"/>
                  </a:cubicBezTo>
                  <a:cubicBezTo>
                    <a:pt x="26670" y="412750"/>
                    <a:pt x="22860" y="450850"/>
                    <a:pt x="25400" y="485140"/>
                  </a:cubicBezTo>
                  <a:lnTo>
                    <a:pt x="16510" y="457200"/>
                  </a:lnTo>
                  <a:lnTo>
                    <a:pt x="17780" y="504190"/>
                  </a:lnTo>
                  <a:cubicBezTo>
                    <a:pt x="17780" y="519430"/>
                    <a:pt x="19050" y="535940"/>
                    <a:pt x="19050" y="552450"/>
                  </a:cubicBezTo>
                  <a:cubicBezTo>
                    <a:pt x="16510" y="565150"/>
                    <a:pt x="13970" y="577850"/>
                    <a:pt x="12700" y="588010"/>
                  </a:cubicBezTo>
                  <a:lnTo>
                    <a:pt x="7620" y="588010"/>
                  </a:lnTo>
                  <a:cubicBezTo>
                    <a:pt x="3810" y="640080"/>
                    <a:pt x="5080" y="643890"/>
                    <a:pt x="8890" y="647700"/>
                  </a:cubicBezTo>
                  <a:cubicBezTo>
                    <a:pt x="10160" y="648970"/>
                    <a:pt x="12700" y="650240"/>
                    <a:pt x="13970" y="650240"/>
                  </a:cubicBezTo>
                  <a:cubicBezTo>
                    <a:pt x="15240" y="652780"/>
                    <a:pt x="16510" y="659130"/>
                    <a:pt x="16510" y="675640"/>
                  </a:cubicBezTo>
                  <a:cubicBezTo>
                    <a:pt x="15240" y="675640"/>
                    <a:pt x="13970" y="675640"/>
                    <a:pt x="11430" y="676910"/>
                  </a:cubicBezTo>
                  <a:cubicBezTo>
                    <a:pt x="6350" y="679450"/>
                    <a:pt x="5080" y="685800"/>
                    <a:pt x="5080" y="712470"/>
                  </a:cubicBezTo>
                  <a:cubicBezTo>
                    <a:pt x="3810" y="722630"/>
                    <a:pt x="5080" y="748030"/>
                    <a:pt x="7620" y="779780"/>
                  </a:cubicBezTo>
                  <a:cubicBezTo>
                    <a:pt x="8890" y="800100"/>
                    <a:pt x="10160" y="822960"/>
                    <a:pt x="11430" y="845820"/>
                  </a:cubicBezTo>
                  <a:lnTo>
                    <a:pt x="38100" y="845820"/>
                  </a:lnTo>
                  <a:lnTo>
                    <a:pt x="11430" y="845820"/>
                  </a:lnTo>
                  <a:lnTo>
                    <a:pt x="11430" y="857250"/>
                  </a:lnTo>
                  <a:cubicBezTo>
                    <a:pt x="7620" y="861060"/>
                    <a:pt x="6350" y="873760"/>
                    <a:pt x="6350" y="929640"/>
                  </a:cubicBezTo>
                  <a:lnTo>
                    <a:pt x="10160" y="929640"/>
                  </a:lnTo>
                  <a:lnTo>
                    <a:pt x="10160" y="935990"/>
                  </a:lnTo>
                  <a:lnTo>
                    <a:pt x="19050" y="937260"/>
                  </a:lnTo>
                  <a:lnTo>
                    <a:pt x="19050" y="955040"/>
                  </a:lnTo>
                  <a:lnTo>
                    <a:pt x="12700" y="955040"/>
                  </a:lnTo>
                  <a:lnTo>
                    <a:pt x="16510" y="1005840"/>
                  </a:lnTo>
                  <a:lnTo>
                    <a:pt x="16510" y="1013460"/>
                  </a:lnTo>
                  <a:cubicBezTo>
                    <a:pt x="13970" y="1060450"/>
                    <a:pt x="10160" y="1108710"/>
                    <a:pt x="16510" y="1141730"/>
                  </a:cubicBezTo>
                  <a:cubicBezTo>
                    <a:pt x="16510" y="1144270"/>
                    <a:pt x="16510" y="1145540"/>
                    <a:pt x="15240" y="1146810"/>
                  </a:cubicBezTo>
                  <a:lnTo>
                    <a:pt x="12700" y="1148080"/>
                  </a:lnTo>
                  <a:lnTo>
                    <a:pt x="12700" y="1153160"/>
                  </a:lnTo>
                  <a:cubicBezTo>
                    <a:pt x="13970" y="1165860"/>
                    <a:pt x="13970" y="1184910"/>
                    <a:pt x="15240" y="1205230"/>
                  </a:cubicBezTo>
                  <a:cubicBezTo>
                    <a:pt x="16510" y="1245870"/>
                    <a:pt x="19050" y="1291590"/>
                    <a:pt x="21590" y="1313180"/>
                  </a:cubicBezTo>
                  <a:cubicBezTo>
                    <a:pt x="21590" y="1315720"/>
                    <a:pt x="20320" y="1318260"/>
                    <a:pt x="20320" y="1319530"/>
                  </a:cubicBezTo>
                  <a:cubicBezTo>
                    <a:pt x="20320" y="1320800"/>
                    <a:pt x="19050" y="1322070"/>
                    <a:pt x="19050" y="1323340"/>
                  </a:cubicBezTo>
                  <a:lnTo>
                    <a:pt x="21590" y="1323340"/>
                  </a:lnTo>
                  <a:lnTo>
                    <a:pt x="21590" y="1324610"/>
                  </a:lnTo>
                  <a:cubicBezTo>
                    <a:pt x="15240" y="1353820"/>
                    <a:pt x="17780" y="1414780"/>
                    <a:pt x="20320" y="1469390"/>
                  </a:cubicBezTo>
                  <a:cubicBezTo>
                    <a:pt x="21590" y="1510030"/>
                    <a:pt x="24130" y="1560830"/>
                    <a:pt x="20320" y="1570990"/>
                  </a:cubicBezTo>
                  <a:lnTo>
                    <a:pt x="16510" y="1570990"/>
                  </a:lnTo>
                  <a:lnTo>
                    <a:pt x="17780" y="1668780"/>
                  </a:lnTo>
                  <a:lnTo>
                    <a:pt x="11430" y="1668780"/>
                  </a:lnTo>
                  <a:cubicBezTo>
                    <a:pt x="11430" y="1680210"/>
                    <a:pt x="10160" y="1690370"/>
                    <a:pt x="10160" y="1700530"/>
                  </a:cubicBezTo>
                  <a:lnTo>
                    <a:pt x="8890" y="1699260"/>
                  </a:lnTo>
                  <a:lnTo>
                    <a:pt x="10160" y="1714500"/>
                  </a:lnTo>
                  <a:lnTo>
                    <a:pt x="10160" y="1718310"/>
                  </a:lnTo>
                  <a:lnTo>
                    <a:pt x="13970" y="1813560"/>
                  </a:lnTo>
                  <a:lnTo>
                    <a:pt x="21590" y="1813560"/>
                  </a:lnTo>
                  <a:cubicBezTo>
                    <a:pt x="22860" y="1819910"/>
                    <a:pt x="22860" y="1826260"/>
                    <a:pt x="24130" y="1831340"/>
                  </a:cubicBezTo>
                  <a:lnTo>
                    <a:pt x="22860" y="1830070"/>
                  </a:lnTo>
                  <a:lnTo>
                    <a:pt x="21590" y="1850390"/>
                  </a:lnTo>
                  <a:cubicBezTo>
                    <a:pt x="20320" y="1870710"/>
                    <a:pt x="20320" y="1887220"/>
                    <a:pt x="20320" y="1902460"/>
                  </a:cubicBezTo>
                  <a:cubicBezTo>
                    <a:pt x="17780" y="1910080"/>
                    <a:pt x="15240" y="1917700"/>
                    <a:pt x="13970" y="1926590"/>
                  </a:cubicBezTo>
                  <a:lnTo>
                    <a:pt x="12700" y="1930400"/>
                  </a:lnTo>
                  <a:lnTo>
                    <a:pt x="12700" y="1932940"/>
                  </a:lnTo>
                  <a:cubicBezTo>
                    <a:pt x="13970" y="1934210"/>
                    <a:pt x="15240" y="1939290"/>
                    <a:pt x="16510" y="1962150"/>
                  </a:cubicBezTo>
                  <a:cubicBezTo>
                    <a:pt x="16510" y="1992630"/>
                    <a:pt x="19050" y="2018030"/>
                    <a:pt x="22860" y="2057400"/>
                  </a:cubicBezTo>
                  <a:lnTo>
                    <a:pt x="12700" y="2094230"/>
                  </a:lnTo>
                  <a:cubicBezTo>
                    <a:pt x="8890" y="2108200"/>
                    <a:pt x="8890" y="2112010"/>
                    <a:pt x="8890" y="2118360"/>
                  </a:cubicBezTo>
                  <a:cubicBezTo>
                    <a:pt x="8890" y="2123440"/>
                    <a:pt x="8890" y="2131060"/>
                    <a:pt x="5080" y="2152650"/>
                  </a:cubicBezTo>
                  <a:lnTo>
                    <a:pt x="8890" y="2153920"/>
                  </a:lnTo>
                  <a:cubicBezTo>
                    <a:pt x="10160" y="2161540"/>
                    <a:pt x="10160" y="2190750"/>
                    <a:pt x="10160" y="2209800"/>
                  </a:cubicBezTo>
                  <a:cubicBezTo>
                    <a:pt x="10160" y="2247900"/>
                    <a:pt x="10160" y="2261870"/>
                    <a:pt x="12700" y="2265680"/>
                  </a:cubicBezTo>
                  <a:cubicBezTo>
                    <a:pt x="10160" y="2283460"/>
                    <a:pt x="8890" y="2299970"/>
                    <a:pt x="8890" y="2317750"/>
                  </a:cubicBezTo>
                  <a:cubicBezTo>
                    <a:pt x="7620" y="2338070"/>
                    <a:pt x="7620" y="2359660"/>
                    <a:pt x="2540" y="2386330"/>
                  </a:cubicBezTo>
                  <a:lnTo>
                    <a:pt x="0" y="2401570"/>
                  </a:lnTo>
                  <a:lnTo>
                    <a:pt x="6350" y="2397760"/>
                  </a:lnTo>
                  <a:lnTo>
                    <a:pt x="6350" y="2421890"/>
                  </a:lnTo>
                  <a:cubicBezTo>
                    <a:pt x="6350" y="2423160"/>
                    <a:pt x="7620" y="2426970"/>
                    <a:pt x="8890" y="2432050"/>
                  </a:cubicBezTo>
                  <a:lnTo>
                    <a:pt x="8890" y="2434590"/>
                  </a:lnTo>
                  <a:lnTo>
                    <a:pt x="10160" y="2434590"/>
                  </a:lnTo>
                  <a:cubicBezTo>
                    <a:pt x="11430" y="2439670"/>
                    <a:pt x="15240" y="2439670"/>
                    <a:pt x="16510" y="2439670"/>
                  </a:cubicBezTo>
                  <a:cubicBezTo>
                    <a:pt x="16510" y="2480310"/>
                    <a:pt x="15240" y="2522220"/>
                    <a:pt x="13970" y="2562860"/>
                  </a:cubicBezTo>
                  <a:cubicBezTo>
                    <a:pt x="13970" y="2574290"/>
                    <a:pt x="12700" y="2584450"/>
                    <a:pt x="12700" y="2595880"/>
                  </a:cubicBezTo>
                  <a:lnTo>
                    <a:pt x="8890" y="2595880"/>
                  </a:lnTo>
                  <a:lnTo>
                    <a:pt x="8890" y="2625090"/>
                  </a:lnTo>
                  <a:lnTo>
                    <a:pt x="6350" y="2625090"/>
                  </a:lnTo>
                  <a:lnTo>
                    <a:pt x="6350" y="2655570"/>
                  </a:lnTo>
                  <a:cubicBezTo>
                    <a:pt x="3810" y="2691130"/>
                    <a:pt x="1270" y="2745740"/>
                    <a:pt x="3810" y="2780030"/>
                  </a:cubicBezTo>
                  <a:cubicBezTo>
                    <a:pt x="2540" y="2797810"/>
                    <a:pt x="5080" y="2819400"/>
                    <a:pt x="6350" y="2830830"/>
                  </a:cubicBezTo>
                  <a:lnTo>
                    <a:pt x="5080" y="2830830"/>
                  </a:lnTo>
                  <a:lnTo>
                    <a:pt x="8890" y="2929890"/>
                  </a:lnTo>
                  <a:lnTo>
                    <a:pt x="7620" y="2931160"/>
                  </a:lnTo>
                  <a:lnTo>
                    <a:pt x="7620" y="2934970"/>
                  </a:lnTo>
                  <a:cubicBezTo>
                    <a:pt x="7620" y="2969260"/>
                    <a:pt x="8890" y="3003550"/>
                    <a:pt x="8890" y="3040380"/>
                  </a:cubicBezTo>
                  <a:cubicBezTo>
                    <a:pt x="11430" y="3110230"/>
                    <a:pt x="12700" y="3181350"/>
                    <a:pt x="6350" y="3258820"/>
                  </a:cubicBezTo>
                  <a:lnTo>
                    <a:pt x="6350" y="3265170"/>
                  </a:lnTo>
                  <a:cubicBezTo>
                    <a:pt x="7620" y="3280410"/>
                    <a:pt x="7620" y="3295650"/>
                    <a:pt x="7620" y="3313430"/>
                  </a:cubicBezTo>
                  <a:lnTo>
                    <a:pt x="7620" y="3392170"/>
                  </a:lnTo>
                  <a:lnTo>
                    <a:pt x="2540" y="3412490"/>
                  </a:lnTo>
                  <a:lnTo>
                    <a:pt x="2540" y="3463290"/>
                  </a:lnTo>
                  <a:lnTo>
                    <a:pt x="8890" y="3463290"/>
                  </a:lnTo>
                  <a:cubicBezTo>
                    <a:pt x="46990" y="3463290"/>
                    <a:pt x="102870" y="3464560"/>
                    <a:pt x="118110" y="3464560"/>
                  </a:cubicBezTo>
                  <a:cubicBezTo>
                    <a:pt x="146050" y="3464560"/>
                    <a:pt x="161290" y="3464560"/>
                    <a:pt x="168910" y="3463290"/>
                  </a:cubicBezTo>
                  <a:cubicBezTo>
                    <a:pt x="189230" y="3468370"/>
                    <a:pt x="227330" y="3469640"/>
                    <a:pt x="271780" y="3469640"/>
                  </a:cubicBezTo>
                  <a:cubicBezTo>
                    <a:pt x="298450" y="3469640"/>
                    <a:pt x="327660" y="3469640"/>
                    <a:pt x="356870" y="3468370"/>
                  </a:cubicBezTo>
                  <a:cubicBezTo>
                    <a:pt x="394970" y="3467100"/>
                    <a:pt x="431800" y="3467100"/>
                    <a:pt x="457200" y="3468370"/>
                  </a:cubicBezTo>
                  <a:lnTo>
                    <a:pt x="461010" y="3468370"/>
                  </a:lnTo>
                  <a:lnTo>
                    <a:pt x="463550" y="3462020"/>
                  </a:lnTo>
                  <a:cubicBezTo>
                    <a:pt x="514350" y="3462020"/>
                    <a:pt x="563880" y="3460750"/>
                    <a:pt x="628650" y="3458210"/>
                  </a:cubicBezTo>
                  <a:lnTo>
                    <a:pt x="640080" y="3458210"/>
                  </a:lnTo>
                  <a:lnTo>
                    <a:pt x="638810" y="3455670"/>
                  </a:lnTo>
                  <a:lnTo>
                    <a:pt x="671830" y="3455670"/>
                  </a:lnTo>
                  <a:lnTo>
                    <a:pt x="671830" y="3450590"/>
                  </a:lnTo>
                  <a:cubicBezTo>
                    <a:pt x="694690" y="3450590"/>
                    <a:pt x="718820" y="3451860"/>
                    <a:pt x="745490" y="3453130"/>
                  </a:cubicBezTo>
                  <a:cubicBezTo>
                    <a:pt x="763270" y="3454400"/>
                    <a:pt x="781050" y="3454400"/>
                    <a:pt x="798830" y="3455670"/>
                  </a:cubicBezTo>
                  <a:lnTo>
                    <a:pt x="798830" y="3467100"/>
                  </a:lnTo>
                  <a:lnTo>
                    <a:pt x="1030971" y="3467100"/>
                  </a:lnTo>
                  <a:cubicBezTo>
                    <a:pt x="1094079" y="3467100"/>
                    <a:pt x="1153865" y="3465830"/>
                    <a:pt x="1216973" y="3464560"/>
                  </a:cubicBezTo>
                  <a:cubicBezTo>
                    <a:pt x="1353153" y="3462020"/>
                    <a:pt x="1482690" y="3459480"/>
                    <a:pt x="1602262" y="3463290"/>
                  </a:cubicBezTo>
                  <a:cubicBezTo>
                    <a:pt x="1658727" y="3462020"/>
                    <a:pt x="1701906" y="3462020"/>
                    <a:pt x="1738442" y="3463290"/>
                  </a:cubicBezTo>
                  <a:lnTo>
                    <a:pt x="1738442" y="3464560"/>
                  </a:lnTo>
                  <a:lnTo>
                    <a:pt x="1761692" y="3464560"/>
                  </a:lnTo>
                  <a:lnTo>
                    <a:pt x="1848050" y="3467100"/>
                  </a:lnTo>
                  <a:lnTo>
                    <a:pt x="1848050" y="3463290"/>
                  </a:lnTo>
                  <a:cubicBezTo>
                    <a:pt x="1884586" y="3463290"/>
                    <a:pt x="1924444" y="3462020"/>
                    <a:pt x="1967623" y="3462020"/>
                  </a:cubicBezTo>
                  <a:lnTo>
                    <a:pt x="1997516" y="3468370"/>
                  </a:lnTo>
                  <a:lnTo>
                    <a:pt x="2017445" y="3468370"/>
                  </a:lnTo>
                  <a:cubicBezTo>
                    <a:pt x="2060624" y="3469640"/>
                    <a:pt x="2080552" y="3469640"/>
                    <a:pt x="2087195" y="3462020"/>
                  </a:cubicBezTo>
                  <a:lnTo>
                    <a:pt x="2087195" y="3459480"/>
                  </a:lnTo>
                  <a:cubicBezTo>
                    <a:pt x="2103803" y="3458210"/>
                    <a:pt x="2120410" y="3458210"/>
                    <a:pt x="2133696" y="3456940"/>
                  </a:cubicBezTo>
                  <a:cubicBezTo>
                    <a:pt x="2166910" y="3462020"/>
                    <a:pt x="2210089" y="3460750"/>
                    <a:pt x="2259911" y="3460750"/>
                  </a:cubicBezTo>
                  <a:cubicBezTo>
                    <a:pt x="2309733" y="3459480"/>
                    <a:pt x="2362877" y="3459480"/>
                    <a:pt x="2399412" y="3464560"/>
                  </a:cubicBezTo>
                  <a:lnTo>
                    <a:pt x="2402734" y="3465830"/>
                  </a:lnTo>
                  <a:lnTo>
                    <a:pt x="2409377" y="3465830"/>
                  </a:lnTo>
                  <a:cubicBezTo>
                    <a:pt x="2425984" y="3464560"/>
                    <a:pt x="2492414" y="3463290"/>
                    <a:pt x="2555521" y="3462020"/>
                  </a:cubicBezTo>
                  <a:cubicBezTo>
                    <a:pt x="2615307" y="3460750"/>
                    <a:pt x="2681737" y="3459480"/>
                    <a:pt x="2734880" y="3458210"/>
                  </a:cubicBezTo>
                  <a:cubicBezTo>
                    <a:pt x="2744844" y="3460750"/>
                    <a:pt x="2768095" y="3462020"/>
                    <a:pt x="2788023" y="3462020"/>
                  </a:cubicBezTo>
                  <a:cubicBezTo>
                    <a:pt x="2864417" y="3460750"/>
                    <a:pt x="2950775" y="3459480"/>
                    <a:pt x="3057062" y="3459480"/>
                  </a:cubicBezTo>
                  <a:lnTo>
                    <a:pt x="3060383" y="3460750"/>
                  </a:lnTo>
                  <a:lnTo>
                    <a:pt x="3076991" y="3459480"/>
                  </a:lnTo>
                  <a:cubicBezTo>
                    <a:pt x="3146741" y="3459480"/>
                    <a:pt x="3216492" y="3460750"/>
                    <a:pt x="3286242" y="3460750"/>
                  </a:cubicBezTo>
                  <a:lnTo>
                    <a:pt x="3286242" y="3463290"/>
                  </a:lnTo>
                  <a:lnTo>
                    <a:pt x="3342708" y="3460750"/>
                  </a:lnTo>
                  <a:lnTo>
                    <a:pt x="3369279" y="3460750"/>
                  </a:lnTo>
                  <a:cubicBezTo>
                    <a:pt x="3532031" y="3462020"/>
                    <a:pt x="3701425" y="3463290"/>
                    <a:pt x="3874141" y="3463290"/>
                  </a:cubicBezTo>
                  <a:lnTo>
                    <a:pt x="3880784" y="3463290"/>
                  </a:lnTo>
                  <a:lnTo>
                    <a:pt x="3890749" y="3458210"/>
                  </a:lnTo>
                  <a:lnTo>
                    <a:pt x="3890749" y="3453130"/>
                  </a:lnTo>
                  <a:lnTo>
                    <a:pt x="3897391" y="3453130"/>
                  </a:lnTo>
                  <a:lnTo>
                    <a:pt x="4103322" y="3464560"/>
                  </a:lnTo>
                  <a:cubicBezTo>
                    <a:pt x="4133215" y="3464560"/>
                    <a:pt x="4149822" y="3462020"/>
                    <a:pt x="4169751" y="3460750"/>
                  </a:cubicBezTo>
                  <a:cubicBezTo>
                    <a:pt x="4199644" y="3458210"/>
                    <a:pt x="4226216" y="3454400"/>
                    <a:pt x="4312574" y="3459480"/>
                  </a:cubicBezTo>
                  <a:lnTo>
                    <a:pt x="4312574" y="3456940"/>
                  </a:lnTo>
                  <a:lnTo>
                    <a:pt x="4518504" y="3456940"/>
                  </a:lnTo>
                  <a:cubicBezTo>
                    <a:pt x="4760971" y="3456940"/>
                    <a:pt x="5039973" y="3456940"/>
                    <a:pt x="5255868" y="3462020"/>
                  </a:cubicBezTo>
                  <a:lnTo>
                    <a:pt x="5345548" y="3463290"/>
                  </a:lnTo>
                  <a:lnTo>
                    <a:pt x="5309012" y="3456940"/>
                  </a:lnTo>
                  <a:lnTo>
                    <a:pt x="5328940" y="3456940"/>
                  </a:lnTo>
                  <a:cubicBezTo>
                    <a:pt x="5411977" y="3459480"/>
                    <a:pt x="5445945" y="3460750"/>
                    <a:pt x="5453565" y="3456940"/>
                  </a:cubicBezTo>
                  <a:lnTo>
                    <a:pt x="5453565" y="3458210"/>
                  </a:lnTo>
                  <a:cubicBezTo>
                    <a:pt x="5454835" y="3458210"/>
                    <a:pt x="5454835" y="3458210"/>
                    <a:pt x="5456105" y="3456940"/>
                  </a:cubicBezTo>
                  <a:cubicBezTo>
                    <a:pt x="5457375" y="3456940"/>
                    <a:pt x="5458645" y="3458210"/>
                    <a:pt x="5461185" y="3458210"/>
                  </a:cubicBezTo>
                  <a:lnTo>
                    <a:pt x="5461185" y="3464560"/>
                  </a:lnTo>
                  <a:cubicBezTo>
                    <a:pt x="5496745" y="3463290"/>
                    <a:pt x="5525955" y="3463290"/>
                    <a:pt x="5551355" y="3464560"/>
                  </a:cubicBezTo>
                  <a:cubicBezTo>
                    <a:pt x="5580565" y="3465830"/>
                    <a:pt x="5607235" y="3465830"/>
                    <a:pt x="5635175" y="3463290"/>
                  </a:cubicBezTo>
                  <a:cubicBezTo>
                    <a:pt x="5636445" y="3464560"/>
                    <a:pt x="5637715" y="3467100"/>
                    <a:pt x="5641525" y="3468370"/>
                  </a:cubicBezTo>
                  <a:lnTo>
                    <a:pt x="5644065" y="3468370"/>
                  </a:lnTo>
                  <a:cubicBezTo>
                    <a:pt x="5647875" y="3468370"/>
                    <a:pt x="5650415" y="3467100"/>
                    <a:pt x="5652955" y="3467100"/>
                  </a:cubicBezTo>
                  <a:lnTo>
                    <a:pt x="5652955" y="3472180"/>
                  </a:lnTo>
                  <a:cubicBezTo>
                    <a:pt x="5721535" y="3472180"/>
                    <a:pt x="5743125" y="3464560"/>
                    <a:pt x="5753285" y="3458210"/>
                  </a:cubicBezTo>
                  <a:cubicBezTo>
                    <a:pt x="5807895" y="3459480"/>
                    <a:pt x="5856155" y="3462020"/>
                    <a:pt x="5903145" y="3465830"/>
                  </a:cubicBezTo>
                  <a:lnTo>
                    <a:pt x="5903145" y="3460750"/>
                  </a:lnTo>
                  <a:lnTo>
                    <a:pt x="5920925" y="3460750"/>
                  </a:lnTo>
                  <a:lnTo>
                    <a:pt x="5920925" y="3456940"/>
                  </a:lnTo>
                  <a:lnTo>
                    <a:pt x="5995855" y="3456940"/>
                  </a:lnTo>
                  <a:lnTo>
                    <a:pt x="6042845" y="3459480"/>
                  </a:lnTo>
                  <a:lnTo>
                    <a:pt x="6044115" y="3459480"/>
                  </a:lnTo>
                  <a:cubicBezTo>
                    <a:pt x="6054275" y="3455670"/>
                    <a:pt x="6088565" y="3455670"/>
                    <a:pt x="6120315" y="3455670"/>
                  </a:cubicBezTo>
                  <a:cubicBezTo>
                    <a:pt x="6148255" y="3455670"/>
                    <a:pt x="6173655" y="3455670"/>
                    <a:pt x="6185085" y="3453130"/>
                  </a:cubicBezTo>
                  <a:lnTo>
                    <a:pt x="6248585" y="3453130"/>
                  </a:lnTo>
                  <a:lnTo>
                    <a:pt x="6248585" y="3446780"/>
                  </a:lnTo>
                  <a:lnTo>
                    <a:pt x="6265095" y="3446780"/>
                  </a:lnTo>
                  <a:lnTo>
                    <a:pt x="6265095" y="3440430"/>
                  </a:lnTo>
                  <a:cubicBezTo>
                    <a:pt x="6265095" y="3430270"/>
                    <a:pt x="6265095" y="3418840"/>
                    <a:pt x="6266365" y="3406140"/>
                  </a:cubicBezTo>
                  <a:lnTo>
                    <a:pt x="6266365" y="3393440"/>
                  </a:lnTo>
                  <a:cubicBezTo>
                    <a:pt x="6266365" y="3383280"/>
                    <a:pt x="6266365" y="3375660"/>
                    <a:pt x="6267635" y="3366770"/>
                  </a:cubicBezTo>
                  <a:lnTo>
                    <a:pt x="6268905" y="3350260"/>
                  </a:lnTo>
                  <a:cubicBezTo>
                    <a:pt x="6272715" y="3286760"/>
                    <a:pt x="6271445" y="3272790"/>
                    <a:pt x="6271445" y="3258820"/>
                  </a:cubicBezTo>
                  <a:cubicBezTo>
                    <a:pt x="6270175" y="3244850"/>
                    <a:pt x="6270175" y="3232150"/>
                    <a:pt x="6273985" y="3169920"/>
                  </a:cubicBezTo>
                  <a:lnTo>
                    <a:pt x="6275255" y="3152140"/>
                  </a:lnTo>
                  <a:lnTo>
                    <a:pt x="6263825" y="3164840"/>
                  </a:lnTo>
                  <a:cubicBezTo>
                    <a:pt x="6262555" y="3152140"/>
                    <a:pt x="6265095" y="3124200"/>
                    <a:pt x="6266365" y="3102610"/>
                  </a:cubicBezTo>
                  <a:cubicBezTo>
                    <a:pt x="6268905" y="3069590"/>
                    <a:pt x="6272715" y="3031490"/>
                    <a:pt x="6270175" y="2997200"/>
                  </a:cubicBezTo>
                  <a:lnTo>
                    <a:pt x="6279065" y="3025140"/>
                  </a:lnTo>
                  <a:lnTo>
                    <a:pt x="6277795" y="2978150"/>
                  </a:lnTo>
                  <a:cubicBezTo>
                    <a:pt x="6277795" y="2962910"/>
                    <a:pt x="6276525" y="2946400"/>
                    <a:pt x="6276525" y="2929890"/>
                  </a:cubicBezTo>
                  <a:cubicBezTo>
                    <a:pt x="6279065" y="2917190"/>
                    <a:pt x="6281605" y="2904490"/>
                    <a:pt x="6282875" y="2894330"/>
                  </a:cubicBezTo>
                  <a:lnTo>
                    <a:pt x="6287955" y="2894330"/>
                  </a:lnTo>
                  <a:cubicBezTo>
                    <a:pt x="6291765" y="2842260"/>
                    <a:pt x="6290495" y="2838450"/>
                    <a:pt x="6286685" y="2834640"/>
                  </a:cubicBezTo>
                  <a:cubicBezTo>
                    <a:pt x="6285415" y="2833370"/>
                    <a:pt x="6282875" y="2832100"/>
                    <a:pt x="6281605" y="2832100"/>
                  </a:cubicBezTo>
                  <a:cubicBezTo>
                    <a:pt x="6280335" y="2829560"/>
                    <a:pt x="6279065" y="2823210"/>
                    <a:pt x="6279065" y="2806700"/>
                  </a:cubicBezTo>
                  <a:cubicBezTo>
                    <a:pt x="6280335" y="2806700"/>
                    <a:pt x="6281605" y="2806700"/>
                    <a:pt x="6284145" y="2805430"/>
                  </a:cubicBezTo>
                  <a:cubicBezTo>
                    <a:pt x="6289225" y="2802890"/>
                    <a:pt x="6290495" y="2796540"/>
                    <a:pt x="6290495" y="2769870"/>
                  </a:cubicBezTo>
                  <a:cubicBezTo>
                    <a:pt x="6291765" y="2759710"/>
                    <a:pt x="6290495" y="2734310"/>
                    <a:pt x="6287955" y="2702560"/>
                  </a:cubicBezTo>
                  <a:cubicBezTo>
                    <a:pt x="6286685" y="2682240"/>
                    <a:pt x="6285415" y="2659380"/>
                    <a:pt x="6284145" y="2636520"/>
                  </a:cubicBezTo>
                  <a:lnTo>
                    <a:pt x="6284145" y="2613660"/>
                  </a:lnTo>
                  <a:cubicBezTo>
                    <a:pt x="6289225" y="2608580"/>
                    <a:pt x="6290495" y="2592070"/>
                    <a:pt x="6289225" y="2543810"/>
                  </a:cubicBezTo>
                  <a:lnTo>
                    <a:pt x="6285415" y="2543810"/>
                  </a:lnTo>
                  <a:lnTo>
                    <a:pt x="6285415" y="2537460"/>
                  </a:lnTo>
                  <a:lnTo>
                    <a:pt x="6276525" y="2536190"/>
                  </a:lnTo>
                  <a:lnTo>
                    <a:pt x="6276525" y="2518410"/>
                  </a:lnTo>
                  <a:lnTo>
                    <a:pt x="6282875" y="2518410"/>
                  </a:lnTo>
                  <a:lnTo>
                    <a:pt x="6279065" y="2467610"/>
                  </a:lnTo>
                  <a:lnTo>
                    <a:pt x="6279065" y="2459990"/>
                  </a:lnTo>
                  <a:cubicBezTo>
                    <a:pt x="6281605" y="2413000"/>
                    <a:pt x="6285415" y="2364740"/>
                    <a:pt x="6279065" y="2331720"/>
                  </a:cubicBezTo>
                  <a:cubicBezTo>
                    <a:pt x="6279065" y="2329180"/>
                    <a:pt x="6279065" y="2327910"/>
                    <a:pt x="6280335" y="2326640"/>
                  </a:cubicBezTo>
                  <a:lnTo>
                    <a:pt x="6282875" y="2325370"/>
                  </a:lnTo>
                  <a:lnTo>
                    <a:pt x="6282875" y="2320290"/>
                  </a:lnTo>
                  <a:cubicBezTo>
                    <a:pt x="6281605" y="2307590"/>
                    <a:pt x="6281605" y="2288540"/>
                    <a:pt x="6280335" y="2268220"/>
                  </a:cubicBezTo>
                  <a:cubicBezTo>
                    <a:pt x="6279065" y="2227580"/>
                    <a:pt x="6276525" y="2181860"/>
                    <a:pt x="6273985" y="2160270"/>
                  </a:cubicBezTo>
                  <a:cubicBezTo>
                    <a:pt x="6273985" y="2157730"/>
                    <a:pt x="6275255" y="2155190"/>
                    <a:pt x="6275255" y="2153920"/>
                  </a:cubicBezTo>
                  <a:cubicBezTo>
                    <a:pt x="6275255" y="2152650"/>
                    <a:pt x="6275255" y="2151380"/>
                    <a:pt x="6276525" y="2151380"/>
                  </a:cubicBezTo>
                  <a:lnTo>
                    <a:pt x="6271445" y="2148840"/>
                  </a:lnTo>
                  <a:lnTo>
                    <a:pt x="6277795" y="2150110"/>
                  </a:lnTo>
                  <a:lnTo>
                    <a:pt x="6279065" y="2148840"/>
                  </a:lnTo>
                  <a:lnTo>
                    <a:pt x="6279065" y="2147570"/>
                  </a:lnTo>
                  <a:cubicBezTo>
                    <a:pt x="6285415" y="2118360"/>
                    <a:pt x="6282875" y="2057400"/>
                    <a:pt x="6280335" y="2002790"/>
                  </a:cubicBezTo>
                  <a:cubicBezTo>
                    <a:pt x="6279065" y="1962150"/>
                    <a:pt x="6276525" y="1911350"/>
                    <a:pt x="6280335" y="1901190"/>
                  </a:cubicBezTo>
                  <a:lnTo>
                    <a:pt x="6284145" y="1901190"/>
                  </a:lnTo>
                  <a:lnTo>
                    <a:pt x="6282875" y="1803400"/>
                  </a:lnTo>
                  <a:lnTo>
                    <a:pt x="6289225" y="1803400"/>
                  </a:lnTo>
                  <a:cubicBezTo>
                    <a:pt x="6289225" y="1793240"/>
                    <a:pt x="6290495" y="1781810"/>
                    <a:pt x="6290495" y="1771650"/>
                  </a:cubicBezTo>
                  <a:lnTo>
                    <a:pt x="6291765" y="1774190"/>
                  </a:lnTo>
                  <a:lnTo>
                    <a:pt x="6290495" y="1757680"/>
                  </a:lnTo>
                  <a:lnTo>
                    <a:pt x="6290495" y="1755140"/>
                  </a:lnTo>
                  <a:lnTo>
                    <a:pt x="6286685" y="1659890"/>
                  </a:lnTo>
                  <a:lnTo>
                    <a:pt x="6279065" y="1659890"/>
                  </a:lnTo>
                  <a:cubicBezTo>
                    <a:pt x="6277795" y="1653540"/>
                    <a:pt x="6277795" y="1647190"/>
                    <a:pt x="6276525" y="1642110"/>
                  </a:cubicBezTo>
                  <a:lnTo>
                    <a:pt x="6277795" y="1643380"/>
                  </a:lnTo>
                  <a:lnTo>
                    <a:pt x="6279065" y="1623060"/>
                  </a:lnTo>
                  <a:cubicBezTo>
                    <a:pt x="6280335" y="1602740"/>
                    <a:pt x="6280335" y="1586230"/>
                    <a:pt x="6280335" y="1570990"/>
                  </a:cubicBezTo>
                  <a:cubicBezTo>
                    <a:pt x="6282875" y="1563370"/>
                    <a:pt x="6285415" y="1555750"/>
                    <a:pt x="6286685" y="1546860"/>
                  </a:cubicBezTo>
                  <a:lnTo>
                    <a:pt x="6287955" y="1543050"/>
                  </a:lnTo>
                  <a:lnTo>
                    <a:pt x="6284145" y="1540510"/>
                  </a:lnTo>
                  <a:cubicBezTo>
                    <a:pt x="6284145" y="1539240"/>
                    <a:pt x="6281605" y="1534160"/>
                    <a:pt x="6280335" y="1511300"/>
                  </a:cubicBezTo>
                  <a:cubicBezTo>
                    <a:pt x="6280335" y="1480820"/>
                    <a:pt x="6277795" y="1456690"/>
                    <a:pt x="6273985" y="1416050"/>
                  </a:cubicBezTo>
                  <a:lnTo>
                    <a:pt x="6284145" y="1379220"/>
                  </a:lnTo>
                  <a:cubicBezTo>
                    <a:pt x="6287955" y="1365250"/>
                    <a:pt x="6287955" y="1361440"/>
                    <a:pt x="6287955" y="1355090"/>
                  </a:cubicBezTo>
                  <a:cubicBezTo>
                    <a:pt x="6287955" y="1350010"/>
                    <a:pt x="6287955" y="1342390"/>
                    <a:pt x="6291765" y="1320800"/>
                  </a:cubicBezTo>
                  <a:lnTo>
                    <a:pt x="6287955" y="1319530"/>
                  </a:lnTo>
                  <a:cubicBezTo>
                    <a:pt x="6286685" y="1311910"/>
                    <a:pt x="6286685" y="1282700"/>
                    <a:pt x="6286685" y="1263650"/>
                  </a:cubicBezTo>
                  <a:cubicBezTo>
                    <a:pt x="6286685" y="1225550"/>
                    <a:pt x="6286685" y="1211580"/>
                    <a:pt x="6284145" y="1207770"/>
                  </a:cubicBezTo>
                  <a:cubicBezTo>
                    <a:pt x="6286685" y="1189990"/>
                    <a:pt x="6287955" y="1173480"/>
                    <a:pt x="6287955" y="1155700"/>
                  </a:cubicBezTo>
                  <a:cubicBezTo>
                    <a:pt x="6287955" y="1135380"/>
                    <a:pt x="6287955" y="1113790"/>
                    <a:pt x="6293035" y="1087120"/>
                  </a:cubicBezTo>
                  <a:close/>
                  <a:moveTo>
                    <a:pt x="27940" y="495300"/>
                  </a:moveTo>
                  <a:lnTo>
                    <a:pt x="27940" y="488950"/>
                  </a:lnTo>
                  <a:lnTo>
                    <a:pt x="29210" y="488950"/>
                  </a:lnTo>
                  <a:cubicBezTo>
                    <a:pt x="27940" y="491490"/>
                    <a:pt x="27940" y="492760"/>
                    <a:pt x="27940" y="495300"/>
                  </a:cubicBezTo>
                  <a:close/>
                  <a:moveTo>
                    <a:pt x="38100" y="2854960"/>
                  </a:moveTo>
                  <a:cubicBezTo>
                    <a:pt x="38100" y="2851150"/>
                    <a:pt x="36830" y="2848610"/>
                    <a:pt x="36830" y="2846070"/>
                  </a:cubicBezTo>
                  <a:lnTo>
                    <a:pt x="38100" y="2846070"/>
                  </a:lnTo>
                  <a:lnTo>
                    <a:pt x="38100" y="2854960"/>
                  </a:lnTo>
                  <a:close/>
                  <a:moveTo>
                    <a:pt x="6218105" y="546100"/>
                  </a:moveTo>
                  <a:lnTo>
                    <a:pt x="6219375" y="577850"/>
                  </a:lnTo>
                  <a:lnTo>
                    <a:pt x="6210485" y="563880"/>
                  </a:lnTo>
                  <a:lnTo>
                    <a:pt x="6213025" y="591820"/>
                  </a:lnTo>
                  <a:cubicBezTo>
                    <a:pt x="6218105" y="647700"/>
                    <a:pt x="6216835" y="669290"/>
                    <a:pt x="6215565" y="718820"/>
                  </a:cubicBezTo>
                  <a:lnTo>
                    <a:pt x="6214295" y="741680"/>
                  </a:lnTo>
                  <a:lnTo>
                    <a:pt x="6211755" y="762000"/>
                  </a:lnTo>
                  <a:cubicBezTo>
                    <a:pt x="6209215" y="786130"/>
                    <a:pt x="6209215" y="817880"/>
                    <a:pt x="6210485" y="843280"/>
                  </a:cubicBezTo>
                  <a:lnTo>
                    <a:pt x="6206675" y="843280"/>
                  </a:lnTo>
                  <a:lnTo>
                    <a:pt x="6206675" y="885190"/>
                  </a:lnTo>
                  <a:lnTo>
                    <a:pt x="6210485" y="885190"/>
                  </a:lnTo>
                  <a:lnTo>
                    <a:pt x="6215565" y="956310"/>
                  </a:lnTo>
                  <a:lnTo>
                    <a:pt x="6210485" y="956310"/>
                  </a:lnTo>
                  <a:cubicBezTo>
                    <a:pt x="6210485" y="962660"/>
                    <a:pt x="6210485" y="967740"/>
                    <a:pt x="6211755" y="974090"/>
                  </a:cubicBezTo>
                  <a:lnTo>
                    <a:pt x="6202865" y="974090"/>
                  </a:lnTo>
                  <a:lnTo>
                    <a:pt x="6202865" y="976630"/>
                  </a:lnTo>
                  <a:lnTo>
                    <a:pt x="6207945" y="1078230"/>
                  </a:lnTo>
                  <a:cubicBezTo>
                    <a:pt x="6206675" y="1082040"/>
                    <a:pt x="6206675" y="1088390"/>
                    <a:pt x="6205405" y="1097280"/>
                  </a:cubicBezTo>
                  <a:cubicBezTo>
                    <a:pt x="6204135" y="1104900"/>
                    <a:pt x="6202865" y="1116330"/>
                    <a:pt x="6201595" y="1118870"/>
                  </a:cubicBezTo>
                  <a:lnTo>
                    <a:pt x="6200325" y="1118870"/>
                  </a:lnTo>
                  <a:cubicBezTo>
                    <a:pt x="6199055" y="1146810"/>
                    <a:pt x="6200325" y="1179830"/>
                    <a:pt x="6202865" y="1215390"/>
                  </a:cubicBezTo>
                  <a:cubicBezTo>
                    <a:pt x="6205405" y="1256030"/>
                    <a:pt x="6207945" y="1299210"/>
                    <a:pt x="6205405" y="1339850"/>
                  </a:cubicBezTo>
                  <a:lnTo>
                    <a:pt x="6205405" y="1342390"/>
                  </a:lnTo>
                  <a:cubicBezTo>
                    <a:pt x="6206675" y="1346200"/>
                    <a:pt x="6206675" y="1356360"/>
                    <a:pt x="6207945" y="1369060"/>
                  </a:cubicBezTo>
                  <a:cubicBezTo>
                    <a:pt x="6207945" y="1389380"/>
                    <a:pt x="6206675" y="1408430"/>
                    <a:pt x="6206675" y="1428750"/>
                  </a:cubicBezTo>
                  <a:cubicBezTo>
                    <a:pt x="6205405" y="1478280"/>
                    <a:pt x="6202865" y="1530350"/>
                    <a:pt x="6207945" y="1592580"/>
                  </a:cubicBezTo>
                  <a:lnTo>
                    <a:pt x="6199055" y="1642110"/>
                  </a:lnTo>
                  <a:lnTo>
                    <a:pt x="6199055" y="1643380"/>
                  </a:lnTo>
                  <a:cubicBezTo>
                    <a:pt x="6199055" y="1662430"/>
                    <a:pt x="6200325" y="1668780"/>
                    <a:pt x="6206675" y="1670050"/>
                  </a:cubicBezTo>
                  <a:cubicBezTo>
                    <a:pt x="6209215" y="1670050"/>
                    <a:pt x="6210485" y="1670050"/>
                    <a:pt x="6213025" y="1667510"/>
                  </a:cubicBezTo>
                  <a:cubicBezTo>
                    <a:pt x="6213025" y="1673860"/>
                    <a:pt x="6213025" y="1680210"/>
                    <a:pt x="6214295" y="1690370"/>
                  </a:cubicBezTo>
                  <a:cubicBezTo>
                    <a:pt x="6215565" y="1717040"/>
                    <a:pt x="6214295" y="1727200"/>
                    <a:pt x="6214295" y="1732280"/>
                  </a:cubicBezTo>
                  <a:cubicBezTo>
                    <a:pt x="6213025" y="1732280"/>
                    <a:pt x="6211755" y="1732280"/>
                    <a:pt x="6209215" y="1733550"/>
                  </a:cubicBezTo>
                  <a:cubicBezTo>
                    <a:pt x="6205405" y="1736090"/>
                    <a:pt x="6204135" y="1741170"/>
                    <a:pt x="6204135" y="1747520"/>
                  </a:cubicBezTo>
                  <a:lnTo>
                    <a:pt x="6205405" y="1756410"/>
                  </a:lnTo>
                  <a:cubicBezTo>
                    <a:pt x="6209215" y="1784350"/>
                    <a:pt x="6213025" y="1821180"/>
                    <a:pt x="6213025" y="1863090"/>
                  </a:cubicBezTo>
                  <a:lnTo>
                    <a:pt x="6211755" y="1863090"/>
                  </a:lnTo>
                  <a:lnTo>
                    <a:pt x="6211755" y="1856740"/>
                  </a:lnTo>
                  <a:cubicBezTo>
                    <a:pt x="6210485" y="1830070"/>
                    <a:pt x="6209215" y="1827530"/>
                    <a:pt x="6202865" y="1827530"/>
                  </a:cubicBezTo>
                  <a:cubicBezTo>
                    <a:pt x="6195245" y="1827530"/>
                    <a:pt x="6195245" y="1832610"/>
                    <a:pt x="6192705" y="1855470"/>
                  </a:cubicBezTo>
                  <a:lnTo>
                    <a:pt x="6191435" y="1859280"/>
                  </a:lnTo>
                  <a:lnTo>
                    <a:pt x="6195245" y="1861820"/>
                  </a:lnTo>
                  <a:cubicBezTo>
                    <a:pt x="6201595" y="1869440"/>
                    <a:pt x="6201595" y="1926590"/>
                    <a:pt x="6201595" y="1969770"/>
                  </a:cubicBezTo>
                  <a:cubicBezTo>
                    <a:pt x="6201595" y="2044700"/>
                    <a:pt x="6204135" y="2075180"/>
                    <a:pt x="6210485" y="2084070"/>
                  </a:cubicBezTo>
                  <a:lnTo>
                    <a:pt x="6209215" y="2095500"/>
                  </a:lnTo>
                  <a:lnTo>
                    <a:pt x="6206675" y="2095500"/>
                  </a:lnTo>
                  <a:cubicBezTo>
                    <a:pt x="6202865" y="2132330"/>
                    <a:pt x="6205405" y="2146300"/>
                    <a:pt x="6209215" y="2162810"/>
                  </a:cubicBezTo>
                  <a:cubicBezTo>
                    <a:pt x="6213025" y="2178050"/>
                    <a:pt x="6216835" y="2195830"/>
                    <a:pt x="6215565" y="2241550"/>
                  </a:cubicBezTo>
                  <a:cubicBezTo>
                    <a:pt x="6214295" y="2258060"/>
                    <a:pt x="6214295" y="2269490"/>
                    <a:pt x="6213025" y="2274570"/>
                  </a:cubicBezTo>
                  <a:lnTo>
                    <a:pt x="6209215" y="2274570"/>
                  </a:lnTo>
                  <a:lnTo>
                    <a:pt x="6213025" y="2345690"/>
                  </a:lnTo>
                  <a:lnTo>
                    <a:pt x="6213025" y="2349500"/>
                  </a:lnTo>
                  <a:lnTo>
                    <a:pt x="6210485" y="2349500"/>
                  </a:lnTo>
                  <a:lnTo>
                    <a:pt x="6211755" y="2426970"/>
                  </a:lnTo>
                  <a:lnTo>
                    <a:pt x="6206675" y="2418080"/>
                  </a:lnTo>
                  <a:lnTo>
                    <a:pt x="6211755" y="2449830"/>
                  </a:lnTo>
                  <a:cubicBezTo>
                    <a:pt x="6213025" y="2458720"/>
                    <a:pt x="6215565" y="2473960"/>
                    <a:pt x="6216835" y="2487930"/>
                  </a:cubicBezTo>
                  <a:lnTo>
                    <a:pt x="6213025" y="2501900"/>
                  </a:lnTo>
                  <a:cubicBezTo>
                    <a:pt x="6204135" y="2531110"/>
                    <a:pt x="6205405" y="2545080"/>
                    <a:pt x="6206675" y="2566670"/>
                  </a:cubicBezTo>
                  <a:cubicBezTo>
                    <a:pt x="6207945" y="2575560"/>
                    <a:pt x="6207945" y="2585720"/>
                    <a:pt x="6209215" y="2599690"/>
                  </a:cubicBezTo>
                  <a:lnTo>
                    <a:pt x="6204135" y="2616200"/>
                  </a:lnTo>
                  <a:cubicBezTo>
                    <a:pt x="6202865" y="2620010"/>
                    <a:pt x="6202865" y="2622550"/>
                    <a:pt x="6201595" y="2626360"/>
                  </a:cubicBezTo>
                  <a:lnTo>
                    <a:pt x="6209215" y="2626360"/>
                  </a:lnTo>
                  <a:lnTo>
                    <a:pt x="6209215" y="2636520"/>
                  </a:lnTo>
                  <a:lnTo>
                    <a:pt x="6204135" y="2636520"/>
                  </a:lnTo>
                  <a:cubicBezTo>
                    <a:pt x="6201595" y="2649220"/>
                    <a:pt x="6200325" y="2670810"/>
                    <a:pt x="6199055" y="2698750"/>
                  </a:cubicBezTo>
                  <a:cubicBezTo>
                    <a:pt x="6197785" y="2719070"/>
                    <a:pt x="6197785" y="2740660"/>
                    <a:pt x="6195245" y="2766060"/>
                  </a:cubicBezTo>
                  <a:lnTo>
                    <a:pt x="6207945" y="2767330"/>
                  </a:lnTo>
                  <a:cubicBezTo>
                    <a:pt x="6209215" y="2764790"/>
                    <a:pt x="6209215" y="2758440"/>
                    <a:pt x="6210485" y="2752090"/>
                  </a:cubicBezTo>
                  <a:lnTo>
                    <a:pt x="6214295" y="2752090"/>
                  </a:lnTo>
                  <a:cubicBezTo>
                    <a:pt x="6214295" y="2759710"/>
                    <a:pt x="6215565" y="2768600"/>
                    <a:pt x="6216835" y="2777490"/>
                  </a:cubicBezTo>
                  <a:cubicBezTo>
                    <a:pt x="6211755" y="2783840"/>
                    <a:pt x="6211755" y="2801620"/>
                    <a:pt x="6213025" y="2839720"/>
                  </a:cubicBezTo>
                  <a:lnTo>
                    <a:pt x="6213025" y="2849880"/>
                  </a:lnTo>
                  <a:lnTo>
                    <a:pt x="6204135" y="2847340"/>
                  </a:lnTo>
                  <a:lnTo>
                    <a:pt x="6204135" y="2857500"/>
                  </a:lnTo>
                  <a:cubicBezTo>
                    <a:pt x="6205405" y="2887980"/>
                    <a:pt x="6207945" y="2896870"/>
                    <a:pt x="6210485" y="2908300"/>
                  </a:cubicBezTo>
                  <a:cubicBezTo>
                    <a:pt x="6211755" y="2913380"/>
                    <a:pt x="6213025" y="2919730"/>
                    <a:pt x="6214295" y="2928620"/>
                  </a:cubicBezTo>
                  <a:cubicBezTo>
                    <a:pt x="6213025" y="2975610"/>
                    <a:pt x="6207945" y="2988310"/>
                    <a:pt x="6202865" y="2998470"/>
                  </a:cubicBezTo>
                  <a:lnTo>
                    <a:pt x="6201595" y="3001010"/>
                  </a:lnTo>
                  <a:lnTo>
                    <a:pt x="6201595" y="3003550"/>
                  </a:lnTo>
                  <a:cubicBezTo>
                    <a:pt x="6201595" y="3032760"/>
                    <a:pt x="6201595" y="3036570"/>
                    <a:pt x="6207945" y="3037840"/>
                  </a:cubicBezTo>
                  <a:cubicBezTo>
                    <a:pt x="6210485" y="3037840"/>
                    <a:pt x="6211755" y="3037840"/>
                    <a:pt x="6213025" y="3036570"/>
                  </a:cubicBezTo>
                  <a:lnTo>
                    <a:pt x="6213025" y="3044190"/>
                  </a:lnTo>
                  <a:cubicBezTo>
                    <a:pt x="6210485" y="3110230"/>
                    <a:pt x="6213025" y="3158490"/>
                    <a:pt x="6216835" y="3232150"/>
                  </a:cubicBezTo>
                  <a:lnTo>
                    <a:pt x="6218105" y="3244850"/>
                  </a:lnTo>
                  <a:cubicBezTo>
                    <a:pt x="6211755" y="3244850"/>
                    <a:pt x="6211755" y="3251200"/>
                    <a:pt x="6210485" y="3253740"/>
                  </a:cubicBezTo>
                  <a:lnTo>
                    <a:pt x="6210485" y="3255010"/>
                  </a:lnTo>
                  <a:lnTo>
                    <a:pt x="6214295" y="3280410"/>
                  </a:lnTo>
                  <a:lnTo>
                    <a:pt x="6211755" y="3276600"/>
                  </a:lnTo>
                  <a:lnTo>
                    <a:pt x="6213025" y="3304540"/>
                  </a:lnTo>
                  <a:cubicBezTo>
                    <a:pt x="6214295" y="3321050"/>
                    <a:pt x="6215565" y="3324860"/>
                    <a:pt x="6218105" y="3328670"/>
                  </a:cubicBezTo>
                  <a:cubicBezTo>
                    <a:pt x="6219375" y="3331210"/>
                    <a:pt x="6221915" y="3333750"/>
                    <a:pt x="6223185" y="3364230"/>
                  </a:cubicBezTo>
                  <a:lnTo>
                    <a:pt x="6223185" y="3366770"/>
                  </a:lnTo>
                  <a:cubicBezTo>
                    <a:pt x="6225725" y="3373120"/>
                    <a:pt x="6224455" y="3388360"/>
                    <a:pt x="6223185" y="3398520"/>
                  </a:cubicBezTo>
                  <a:lnTo>
                    <a:pt x="6209215" y="3397250"/>
                  </a:lnTo>
                  <a:lnTo>
                    <a:pt x="6183815" y="3394710"/>
                  </a:lnTo>
                  <a:cubicBezTo>
                    <a:pt x="6163495" y="3393440"/>
                    <a:pt x="6144445" y="3394710"/>
                    <a:pt x="6129205" y="3395980"/>
                  </a:cubicBezTo>
                  <a:lnTo>
                    <a:pt x="6129205" y="3392170"/>
                  </a:lnTo>
                  <a:lnTo>
                    <a:pt x="6124125" y="3389630"/>
                  </a:lnTo>
                  <a:lnTo>
                    <a:pt x="6077135" y="3393440"/>
                  </a:lnTo>
                  <a:cubicBezTo>
                    <a:pt x="6032685" y="3395980"/>
                    <a:pt x="6025065" y="3397250"/>
                    <a:pt x="5979345" y="3402330"/>
                  </a:cubicBezTo>
                  <a:cubicBezTo>
                    <a:pt x="5952675" y="3399790"/>
                    <a:pt x="5926005" y="3398520"/>
                    <a:pt x="5899335" y="3398520"/>
                  </a:cubicBezTo>
                  <a:lnTo>
                    <a:pt x="5885365" y="3398520"/>
                  </a:lnTo>
                  <a:cubicBezTo>
                    <a:pt x="5875205" y="3397250"/>
                    <a:pt x="5862505" y="3395980"/>
                    <a:pt x="5845995" y="3395980"/>
                  </a:cubicBezTo>
                  <a:lnTo>
                    <a:pt x="5845995" y="3398520"/>
                  </a:lnTo>
                  <a:lnTo>
                    <a:pt x="5843455" y="3398520"/>
                  </a:lnTo>
                  <a:cubicBezTo>
                    <a:pt x="5842185" y="3397250"/>
                    <a:pt x="5840915" y="3397250"/>
                    <a:pt x="5839645" y="3395980"/>
                  </a:cubicBezTo>
                  <a:lnTo>
                    <a:pt x="5837105" y="3395980"/>
                  </a:lnTo>
                  <a:cubicBezTo>
                    <a:pt x="5825675" y="3398520"/>
                    <a:pt x="5812975" y="3399790"/>
                    <a:pt x="5797735" y="3401060"/>
                  </a:cubicBezTo>
                  <a:lnTo>
                    <a:pt x="5779955" y="3393440"/>
                  </a:lnTo>
                  <a:lnTo>
                    <a:pt x="5773605" y="3398520"/>
                  </a:lnTo>
                  <a:lnTo>
                    <a:pt x="5658035" y="3393440"/>
                  </a:lnTo>
                  <a:cubicBezTo>
                    <a:pt x="5640255" y="3395980"/>
                    <a:pt x="5622475" y="3397250"/>
                    <a:pt x="5605965" y="3399790"/>
                  </a:cubicBezTo>
                  <a:cubicBezTo>
                    <a:pt x="5580565" y="3399790"/>
                    <a:pt x="5556435" y="3398520"/>
                    <a:pt x="5531035" y="3398520"/>
                  </a:cubicBezTo>
                  <a:lnTo>
                    <a:pt x="5531035" y="3393440"/>
                  </a:lnTo>
                  <a:lnTo>
                    <a:pt x="5480235" y="3397250"/>
                  </a:lnTo>
                  <a:cubicBezTo>
                    <a:pt x="5471345" y="3397250"/>
                    <a:pt x="5463725" y="3397250"/>
                    <a:pt x="5453565" y="3395980"/>
                  </a:cubicBezTo>
                  <a:lnTo>
                    <a:pt x="5453565" y="3394710"/>
                  </a:lnTo>
                  <a:cubicBezTo>
                    <a:pt x="5395370" y="3390900"/>
                    <a:pt x="5302369" y="3389630"/>
                    <a:pt x="5192761" y="3389630"/>
                  </a:cubicBezTo>
                  <a:lnTo>
                    <a:pt x="5116368" y="3389630"/>
                  </a:lnTo>
                  <a:lnTo>
                    <a:pt x="5146260" y="3394710"/>
                  </a:lnTo>
                  <a:cubicBezTo>
                    <a:pt x="5126332" y="3394710"/>
                    <a:pt x="5113046" y="3393440"/>
                    <a:pt x="5096439" y="3393440"/>
                  </a:cubicBezTo>
                  <a:cubicBezTo>
                    <a:pt x="5086475" y="3393440"/>
                    <a:pt x="5076510" y="3392170"/>
                    <a:pt x="5066546" y="3392170"/>
                  </a:cubicBezTo>
                  <a:lnTo>
                    <a:pt x="5059903" y="3392170"/>
                  </a:lnTo>
                  <a:cubicBezTo>
                    <a:pt x="5049938" y="3393440"/>
                    <a:pt x="5036653" y="3394710"/>
                    <a:pt x="5030009" y="3397250"/>
                  </a:cubicBezTo>
                  <a:lnTo>
                    <a:pt x="5030009" y="3395980"/>
                  </a:lnTo>
                  <a:cubicBezTo>
                    <a:pt x="4953616" y="3392170"/>
                    <a:pt x="4900473" y="3393440"/>
                    <a:pt x="4857293" y="3397250"/>
                  </a:cubicBezTo>
                  <a:lnTo>
                    <a:pt x="4850651" y="3397250"/>
                  </a:lnTo>
                  <a:cubicBezTo>
                    <a:pt x="4691221" y="3397250"/>
                    <a:pt x="4511862" y="3397250"/>
                    <a:pt x="4472005" y="3389630"/>
                  </a:cubicBezTo>
                  <a:lnTo>
                    <a:pt x="4465361" y="3389630"/>
                  </a:lnTo>
                  <a:cubicBezTo>
                    <a:pt x="4408896" y="3389630"/>
                    <a:pt x="4392289" y="3389630"/>
                    <a:pt x="4388968" y="3395980"/>
                  </a:cubicBezTo>
                  <a:lnTo>
                    <a:pt x="4362396" y="3395980"/>
                  </a:lnTo>
                  <a:lnTo>
                    <a:pt x="4319217" y="3392170"/>
                  </a:lnTo>
                  <a:lnTo>
                    <a:pt x="4279360" y="3397250"/>
                  </a:lnTo>
                  <a:cubicBezTo>
                    <a:pt x="4259431" y="3397250"/>
                    <a:pt x="4239502" y="3397250"/>
                    <a:pt x="4226216" y="3395980"/>
                  </a:cubicBezTo>
                  <a:lnTo>
                    <a:pt x="4226216" y="3387090"/>
                  </a:lnTo>
                  <a:cubicBezTo>
                    <a:pt x="4143180" y="3384550"/>
                    <a:pt x="4020286" y="3385820"/>
                    <a:pt x="3930606" y="3387090"/>
                  </a:cubicBezTo>
                  <a:cubicBezTo>
                    <a:pt x="3890749" y="3387090"/>
                    <a:pt x="3854213" y="3388360"/>
                    <a:pt x="3834284" y="3388360"/>
                  </a:cubicBezTo>
                  <a:lnTo>
                    <a:pt x="3834284" y="3390900"/>
                  </a:lnTo>
                  <a:lnTo>
                    <a:pt x="3561924" y="3390900"/>
                  </a:lnTo>
                  <a:lnTo>
                    <a:pt x="3561924" y="3388360"/>
                  </a:lnTo>
                  <a:cubicBezTo>
                    <a:pt x="3551960" y="3389630"/>
                    <a:pt x="3541996" y="3389630"/>
                    <a:pt x="3535353" y="3390900"/>
                  </a:cubicBezTo>
                  <a:lnTo>
                    <a:pt x="3445673" y="3390900"/>
                  </a:lnTo>
                  <a:cubicBezTo>
                    <a:pt x="3209850" y="3390900"/>
                    <a:pt x="2964061" y="3390900"/>
                    <a:pt x="2748167" y="3394710"/>
                  </a:cubicBezTo>
                  <a:lnTo>
                    <a:pt x="2734881" y="3394710"/>
                  </a:lnTo>
                  <a:cubicBezTo>
                    <a:pt x="2711630" y="3394710"/>
                    <a:pt x="2691702" y="3395980"/>
                    <a:pt x="2668451" y="3395980"/>
                  </a:cubicBezTo>
                  <a:lnTo>
                    <a:pt x="2555522" y="3398520"/>
                  </a:lnTo>
                  <a:lnTo>
                    <a:pt x="2578772" y="3401060"/>
                  </a:lnTo>
                  <a:lnTo>
                    <a:pt x="2528950" y="3401060"/>
                  </a:lnTo>
                  <a:cubicBezTo>
                    <a:pt x="2512343" y="3397250"/>
                    <a:pt x="2482450" y="3394710"/>
                    <a:pt x="2462521" y="3392170"/>
                  </a:cubicBezTo>
                  <a:lnTo>
                    <a:pt x="2459200" y="3398520"/>
                  </a:lnTo>
                  <a:lnTo>
                    <a:pt x="2455878" y="3393440"/>
                  </a:lnTo>
                  <a:cubicBezTo>
                    <a:pt x="2445913" y="3394710"/>
                    <a:pt x="2382806" y="3393440"/>
                    <a:pt x="2329662" y="3393440"/>
                  </a:cubicBezTo>
                  <a:lnTo>
                    <a:pt x="2176875" y="3393440"/>
                  </a:lnTo>
                  <a:lnTo>
                    <a:pt x="2176875" y="3397250"/>
                  </a:lnTo>
                  <a:cubicBezTo>
                    <a:pt x="2163589" y="3397250"/>
                    <a:pt x="2153625" y="3397250"/>
                    <a:pt x="2140339" y="3398520"/>
                  </a:cubicBezTo>
                  <a:lnTo>
                    <a:pt x="2137018" y="3398520"/>
                  </a:lnTo>
                  <a:cubicBezTo>
                    <a:pt x="2100482" y="3399790"/>
                    <a:pt x="2060624" y="3401060"/>
                    <a:pt x="2014124" y="3402330"/>
                  </a:cubicBezTo>
                  <a:cubicBezTo>
                    <a:pt x="2017445" y="3401060"/>
                    <a:pt x="2017445" y="3399790"/>
                    <a:pt x="2020767" y="3398520"/>
                  </a:cubicBezTo>
                  <a:cubicBezTo>
                    <a:pt x="2024088" y="3392170"/>
                    <a:pt x="2004159" y="3388360"/>
                    <a:pt x="1994195" y="3387090"/>
                  </a:cubicBezTo>
                  <a:lnTo>
                    <a:pt x="1987552" y="3387090"/>
                  </a:lnTo>
                  <a:cubicBezTo>
                    <a:pt x="1897873" y="3385820"/>
                    <a:pt x="1881265" y="3387090"/>
                    <a:pt x="1867980" y="3390900"/>
                  </a:cubicBezTo>
                  <a:cubicBezTo>
                    <a:pt x="1864658" y="3392170"/>
                    <a:pt x="1854694" y="3393440"/>
                    <a:pt x="1781621" y="3392170"/>
                  </a:cubicBezTo>
                  <a:lnTo>
                    <a:pt x="1774979" y="3392170"/>
                  </a:lnTo>
                  <a:cubicBezTo>
                    <a:pt x="1765014" y="3393440"/>
                    <a:pt x="1758371" y="3394710"/>
                    <a:pt x="1755050" y="3395980"/>
                  </a:cubicBezTo>
                  <a:cubicBezTo>
                    <a:pt x="1668692" y="3397250"/>
                    <a:pt x="1638799" y="3398520"/>
                    <a:pt x="1615548" y="3399790"/>
                  </a:cubicBezTo>
                  <a:lnTo>
                    <a:pt x="1532512" y="3397250"/>
                  </a:lnTo>
                  <a:cubicBezTo>
                    <a:pt x="1502619" y="3395980"/>
                    <a:pt x="1486012" y="3395980"/>
                    <a:pt x="1476047" y="3394710"/>
                  </a:cubicBezTo>
                  <a:lnTo>
                    <a:pt x="1476047" y="3385820"/>
                  </a:lnTo>
                  <a:lnTo>
                    <a:pt x="1080793" y="3383280"/>
                  </a:lnTo>
                  <a:lnTo>
                    <a:pt x="1090758" y="3388360"/>
                  </a:lnTo>
                  <a:cubicBezTo>
                    <a:pt x="1064186" y="3389630"/>
                    <a:pt x="1011043" y="3392170"/>
                    <a:pt x="974507" y="3392170"/>
                  </a:cubicBezTo>
                  <a:cubicBezTo>
                    <a:pt x="957900" y="3392170"/>
                    <a:pt x="941292" y="3393440"/>
                    <a:pt x="928006" y="3393440"/>
                  </a:cubicBezTo>
                  <a:lnTo>
                    <a:pt x="840740" y="3393440"/>
                  </a:lnTo>
                  <a:lnTo>
                    <a:pt x="840740" y="3389630"/>
                  </a:lnTo>
                  <a:lnTo>
                    <a:pt x="836930" y="3390900"/>
                  </a:lnTo>
                  <a:cubicBezTo>
                    <a:pt x="830580" y="3392170"/>
                    <a:pt x="805180" y="3393440"/>
                    <a:pt x="778510" y="3394710"/>
                  </a:cubicBezTo>
                  <a:lnTo>
                    <a:pt x="778510" y="3389630"/>
                  </a:lnTo>
                  <a:cubicBezTo>
                    <a:pt x="754380" y="3388360"/>
                    <a:pt x="734060" y="3389630"/>
                    <a:pt x="713740" y="3392170"/>
                  </a:cubicBezTo>
                  <a:cubicBezTo>
                    <a:pt x="687070" y="3394710"/>
                    <a:pt x="660400" y="3397250"/>
                    <a:pt x="623570" y="3392170"/>
                  </a:cubicBezTo>
                  <a:cubicBezTo>
                    <a:pt x="614680" y="3392170"/>
                    <a:pt x="601980" y="3389630"/>
                    <a:pt x="589280" y="3388360"/>
                  </a:cubicBezTo>
                  <a:cubicBezTo>
                    <a:pt x="561340" y="3384550"/>
                    <a:pt x="551180" y="3383280"/>
                    <a:pt x="546100" y="3388360"/>
                  </a:cubicBezTo>
                  <a:lnTo>
                    <a:pt x="544830" y="3389630"/>
                  </a:lnTo>
                  <a:cubicBezTo>
                    <a:pt x="537210" y="3389630"/>
                    <a:pt x="529590" y="3389630"/>
                    <a:pt x="520700" y="3390900"/>
                  </a:cubicBezTo>
                  <a:cubicBezTo>
                    <a:pt x="497840" y="3392170"/>
                    <a:pt x="474980" y="3393440"/>
                    <a:pt x="448310" y="3389630"/>
                  </a:cubicBezTo>
                  <a:lnTo>
                    <a:pt x="445770" y="3389630"/>
                  </a:lnTo>
                  <a:cubicBezTo>
                    <a:pt x="444500" y="3389630"/>
                    <a:pt x="443230" y="3389630"/>
                    <a:pt x="443230" y="3390900"/>
                  </a:cubicBezTo>
                  <a:lnTo>
                    <a:pt x="429260" y="3388360"/>
                  </a:lnTo>
                  <a:cubicBezTo>
                    <a:pt x="416560" y="3385820"/>
                    <a:pt x="393700" y="3387090"/>
                    <a:pt x="373380" y="3388360"/>
                  </a:cubicBezTo>
                  <a:cubicBezTo>
                    <a:pt x="363220" y="3388360"/>
                    <a:pt x="351790" y="3389630"/>
                    <a:pt x="346710" y="3389630"/>
                  </a:cubicBezTo>
                  <a:lnTo>
                    <a:pt x="345440" y="3384550"/>
                  </a:lnTo>
                  <a:cubicBezTo>
                    <a:pt x="323850" y="3390900"/>
                    <a:pt x="297180" y="3390900"/>
                    <a:pt x="266700" y="3389630"/>
                  </a:cubicBezTo>
                  <a:cubicBezTo>
                    <a:pt x="242570" y="3388360"/>
                    <a:pt x="214630" y="3388360"/>
                    <a:pt x="185420" y="3390900"/>
                  </a:cubicBezTo>
                  <a:lnTo>
                    <a:pt x="189230" y="3385820"/>
                  </a:lnTo>
                  <a:lnTo>
                    <a:pt x="166370" y="3388360"/>
                  </a:lnTo>
                  <a:cubicBezTo>
                    <a:pt x="163830" y="3388360"/>
                    <a:pt x="161290" y="3388360"/>
                    <a:pt x="157480" y="3389630"/>
                  </a:cubicBezTo>
                  <a:lnTo>
                    <a:pt x="156210" y="3383280"/>
                  </a:lnTo>
                  <a:cubicBezTo>
                    <a:pt x="139700" y="3384550"/>
                    <a:pt x="123190" y="3385820"/>
                    <a:pt x="101600" y="3384550"/>
                  </a:cubicBezTo>
                  <a:lnTo>
                    <a:pt x="97790" y="3384550"/>
                  </a:lnTo>
                  <a:lnTo>
                    <a:pt x="87630" y="3383280"/>
                  </a:lnTo>
                  <a:lnTo>
                    <a:pt x="87630" y="3362960"/>
                  </a:lnTo>
                  <a:lnTo>
                    <a:pt x="74930" y="3362960"/>
                  </a:lnTo>
                  <a:lnTo>
                    <a:pt x="74930" y="3356610"/>
                  </a:lnTo>
                  <a:cubicBezTo>
                    <a:pt x="76200" y="3342640"/>
                    <a:pt x="77470" y="3333750"/>
                    <a:pt x="80010" y="3323590"/>
                  </a:cubicBezTo>
                  <a:lnTo>
                    <a:pt x="80010" y="3321050"/>
                  </a:lnTo>
                  <a:cubicBezTo>
                    <a:pt x="85090" y="3296920"/>
                    <a:pt x="88900" y="3270250"/>
                    <a:pt x="87630" y="3200400"/>
                  </a:cubicBezTo>
                  <a:lnTo>
                    <a:pt x="83820" y="3200400"/>
                  </a:lnTo>
                  <a:cubicBezTo>
                    <a:pt x="85090" y="3178810"/>
                    <a:pt x="86360" y="3161030"/>
                    <a:pt x="88900" y="3150870"/>
                  </a:cubicBezTo>
                  <a:cubicBezTo>
                    <a:pt x="88900" y="3102610"/>
                    <a:pt x="87630" y="3100070"/>
                    <a:pt x="81280" y="3100070"/>
                  </a:cubicBezTo>
                  <a:cubicBezTo>
                    <a:pt x="81280" y="3087370"/>
                    <a:pt x="80010" y="3077210"/>
                    <a:pt x="77470" y="3064510"/>
                  </a:cubicBezTo>
                  <a:cubicBezTo>
                    <a:pt x="76200" y="3054350"/>
                    <a:pt x="73660" y="3042920"/>
                    <a:pt x="73660" y="3028950"/>
                  </a:cubicBezTo>
                  <a:lnTo>
                    <a:pt x="78740" y="3028950"/>
                  </a:lnTo>
                  <a:lnTo>
                    <a:pt x="78740" y="3022600"/>
                  </a:lnTo>
                  <a:cubicBezTo>
                    <a:pt x="81280" y="2959100"/>
                    <a:pt x="77470" y="2951480"/>
                    <a:pt x="73660" y="2943860"/>
                  </a:cubicBezTo>
                  <a:cubicBezTo>
                    <a:pt x="72390" y="2941320"/>
                    <a:pt x="71120" y="2937510"/>
                    <a:pt x="69850" y="2927350"/>
                  </a:cubicBezTo>
                  <a:lnTo>
                    <a:pt x="78740" y="2926080"/>
                  </a:lnTo>
                  <a:lnTo>
                    <a:pt x="77470" y="2894330"/>
                  </a:lnTo>
                  <a:lnTo>
                    <a:pt x="86360" y="2908300"/>
                  </a:lnTo>
                  <a:lnTo>
                    <a:pt x="83820" y="2880360"/>
                  </a:lnTo>
                  <a:cubicBezTo>
                    <a:pt x="78740" y="2824480"/>
                    <a:pt x="80010" y="2802890"/>
                    <a:pt x="81280" y="2753360"/>
                  </a:cubicBezTo>
                  <a:lnTo>
                    <a:pt x="82550" y="2730500"/>
                  </a:lnTo>
                  <a:lnTo>
                    <a:pt x="85090" y="2710180"/>
                  </a:lnTo>
                  <a:cubicBezTo>
                    <a:pt x="87630" y="2686050"/>
                    <a:pt x="87630" y="2655570"/>
                    <a:pt x="86360" y="2630170"/>
                  </a:cubicBezTo>
                  <a:lnTo>
                    <a:pt x="88900" y="2630170"/>
                  </a:lnTo>
                  <a:cubicBezTo>
                    <a:pt x="87630" y="2623820"/>
                    <a:pt x="87630" y="2618740"/>
                    <a:pt x="87630" y="2613660"/>
                  </a:cubicBezTo>
                  <a:lnTo>
                    <a:pt x="87630" y="2586990"/>
                  </a:lnTo>
                  <a:lnTo>
                    <a:pt x="83820" y="2586990"/>
                  </a:lnTo>
                  <a:lnTo>
                    <a:pt x="78740" y="2515870"/>
                  </a:lnTo>
                  <a:lnTo>
                    <a:pt x="83820" y="2515870"/>
                  </a:lnTo>
                  <a:cubicBezTo>
                    <a:pt x="83820" y="2509520"/>
                    <a:pt x="83820" y="2504440"/>
                    <a:pt x="82550" y="2498090"/>
                  </a:cubicBezTo>
                  <a:lnTo>
                    <a:pt x="91440" y="2498090"/>
                  </a:lnTo>
                  <a:lnTo>
                    <a:pt x="91440" y="2495550"/>
                  </a:lnTo>
                  <a:lnTo>
                    <a:pt x="86360" y="2393950"/>
                  </a:lnTo>
                  <a:cubicBezTo>
                    <a:pt x="87630" y="2390140"/>
                    <a:pt x="87630" y="2383790"/>
                    <a:pt x="88900" y="2374900"/>
                  </a:cubicBezTo>
                  <a:cubicBezTo>
                    <a:pt x="90170" y="2367280"/>
                    <a:pt x="91440" y="2355850"/>
                    <a:pt x="92710" y="2353310"/>
                  </a:cubicBezTo>
                  <a:lnTo>
                    <a:pt x="93980" y="2353310"/>
                  </a:lnTo>
                  <a:cubicBezTo>
                    <a:pt x="95250" y="2325370"/>
                    <a:pt x="92710" y="2292350"/>
                    <a:pt x="91440" y="2256790"/>
                  </a:cubicBezTo>
                  <a:cubicBezTo>
                    <a:pt x="88900" y="2216150"/>
                    <a:pt x="86360" y="2172970"/>
                    <a:pt x="88900" y="2131060"/>
                  </a:cubicBezTo>
                  <a:lnTo>
                    <a:pt x="88900" y="2128520"/>
                  </a:lnTo>
                  <a:cubicBezTo>
                    <a:pt x="87630" y="2124710"/>
                    <a:pt x="87630" y="2114550"/>
                    <a:pt x="86360" y="2101850"/>
                  </a:cubicBezTo>
                  <a:cubicBezTo>
                    <a:pt x="86360" y="2081530"/>
                    <a:pt x="87630" y="2062480"/>
                    <a:pt x="87630" y="2042160"/>
                  </a:cubicBezTo>
                  <a:cubicBezTo>
                    <a:pt x="88900" y="1992630"/>
                    <a:pt x="91440" y="1940560"/>
                    <a:pt x="86360" y="1877060"/>
                  </a:cubicBezTo>
                  <a:lnTo>
                    <a:pt x="95250" y="1827530"/>
                  </a:lnTo>
                  <a:lnTo>
                    <a:pt x="95250" y="1826260"/>
                  </a:lnTo>
                  <a:cubicBezTo>
                    <a:pt x="95250" y="1807210"/>
                    <a:pt x="93980" y="1800860"/>
                    <a:pt x="87630" y="1799590"/>
                  </a:cubicBezTo>
                  <a:cubicBezTo>
                    <a:pt x="85090" y="1799590"/>
                    <a:pt x="83820" y="1799590"/>
                    <a:pt x="81280" y="1802130"/>
                  </a:cubicBezTo>
                  <a:cubicBezTo>
                    <a:pt x="81280" y="1795780"/>
                    <a:pt x="81280" y="1789430"/>
                    <a:pt x="80010" y="1779270"/>
                  </a:cubicBezTo>
                  <a:cubicBezTo>
                    <a:pt x="78740" y="1752600"/>
                    <a:pt x="80010" y="1742440"/>
                    <a:pt x="80010" y="1737360"/>
                  </a:cubicBezTo>
                  <a:cubicBezTo>
                    <a:pt x="81280" y="1737360"/>
                    <a:pt x="82550" y="1737360"/>
                    <a:pt x="85090" y="1736090"/>
                  </a:cubicBezTo>
                  <a:cubicBezTo>
                    <a:pt x="88900" y="1733550"/>
                    <a:pt x="90170" y="1728470"/>
                    <a:pt x="90170" y="1722120"/>
                  </a:cubicBezTo>
                  <a:lnTo>
                    <a:pt x="90170" y="1720850"/>
                  </a:lnTo>
                  <a:lnTo>
                    <a:pt x="88900" y="1714500"/>
                  </a:lnTo>
                  <a:cubicBezTo>
                    <a:pt x="85090" y="1686560"/>
                    <a:pt x="81280" y="1649730"/>
                    <a:pt x="81280" y="1607820"/>
                  </a:cubicBezTo>
                  <a:lnTo>
                    <a:pt x="82550" y="1607820"/>
                  </a:lnTo>
                  <a:lnTo>
                    <a:pt x="82550" y="1614170"/>
                  </a:lnTo>
                  <a:cubicBezTo>
                    <a:pt x="83820" y="1640840"/>
                    <a:pt x="85090" y="1643380"/>
                    <a:pt x="91440" y="1643380"/>
                  </a:cubicBezTo>
                  <a:cubicBezTo>
                    <a:pt x="99060" y="1643380"/>
                    <a:pt x="99060" y="1638300"/>
                    <a:pt x="101600" y="1615440"/>
                  </a:cubicBezTo>
                  <a:lnTo>
                    <a:pt x="102870" y="1611630"/>
                  </a:lnTo>
                  <a:lnTo>
                    <a:pt x="99060" y="1609090"/>
                  </a:lnTo>
                  <a:cubicBezTo>
                    <a:pt x="92710" y="1601470"/>
                    <a:pt x="92710" y="1544320"/>
                    <a:pt x="92710" y="1501140"/>
                  </a:cubicBezTo>
                  <a:cubicBezTo>
                    <a:pt x="92710" y="1426210"/>
                    <a:pt x="90170" y="1395730"/>
                    <a:pt x="83820" y="1386840"/>
                  </a:cubicBezTo>
                  <a:lnTo>
                    <a:pt x="85090" y="1375410"/>
                  </a:lnTo>
                  <a:lnTo>
                    <a:pt x="87630" y="1375410"/>
                  </a:lnTo>
                  <a:cubicBezTo>
                    <a:pt x="91440" y="1338580"/>
                    <a:pt x="88900" y="1324610"/>
                    <a:pt x="85090" y="1308100"/>
                  </a:cubicBezTo>
                  <a:cubicBezTo>
                    <a:pt x="81280" y="1292860"/>
                    <a:pt x="77470" y="1275080"/>
                    <a:pt x="78740" y="1229360"/>
                  </a:cubicBezTo>
                  <a:cubicBezTo>
                    <a:pt x="80010" y="1212850"/>
                    <a:pt x="80010" y="1201420"/>
                    <a:pt x="81280" y="1196340"/>
                  </a:cubicBezTo>
                  <a:lnTo>
                    <a:pt x="85090" y="1196340"/>
                  </a:lnTo>
                  <a:lnTo>
                    <a:pt x="81280" y="1125220"/>
                  </a:lnTo>
                  <a:lnTo>
                    <a:pt x="81280" y="1121410"/>
                  </a:lnTo>
                  <a:lnTo>
                    <a:pt x="83820" y="1121410"/>
                  </a:lnTo>
                  <a:lnTo>
                    <a:pt x="82550" y="1043940"/>
                  </a:lnTo>
                  <a:lnTo>
                    <a:pt x="87630" y="1052830"/>
                  </a:lnTo>
                  <a:lnTo>
                    <a:pt x="82550" y="1021080"/>
                  </a:lnTo>
                  <a:cubicBezTo>
                    <a:pt x="81280" y="1012190"/>
                    <a:pt x="78740" y="998220"/>
                    <a:pt x="77470" y="982980"/>
                  </a:cubicBezTo>
                  <a:lnTo>
                    <a:pt x="81280" y="969010"/>
                  </a:lnTo>
                  <a:cubicBezTo>
                    <a:pt x="90170" y="939800"/>
                    <a:pt x="88900" y="925830"/>
                    <a:pt x="87630" y="904240"/>
                  </a:cubicBezTo>
                  <a:cubicBezTo>
                    <a:pt x="86360" y="895350"/>
                    <a:pt x="86360" y="885190"/>
                    <a:pt x="85090" y="871220"/>
                  </a:cubicBezTo>
                  <a:lnTo>
                    <a:pt x="90170" y="853440"/>
                  </a:lnTo>
                  <a:cubicBezTo>
                    <a:pt x="88900" y="852170"/>
                    <a:pt x="88900" y="848360"/>
                    <a:pt x="90170" y="845820"/>
                  </a:cubicBezTo>
                  <a:lnTo>
                    <a:pt x="73660" y="845820"/>
                  </a:lnTo>
                  <a:lnTo>
                    <a:pt x="90170" y="845820"/>
                  </a:lnTo>
                  <a:cubicBezTo>
                    <a:pt x="93980" y="825500"/>
                    <a:pt x="95250" y="802640"/>
                    <a:pt x="96520" y="775970"/>
                  </a:cubicBezTo>
                  <a:cubicBezTo>
                    <a:pt x="97790" y="755650"/>
                    <a:pt x="97790" y="734060"/>
                    <a:pt x="100330" y="708660"/>
                  </a:cubicBezTo>
                  <a:lnTo>
                    <a:pt x="87630" y="707390"/>
                  </a:lnTo>
                  <a:cubicBezTo>
                    <a:pt x="86360" y="711200"/>
                    <a:pt x="86360" y="718820"/>
                    <a:pt x="83820" y="728980"/>
                  </a:cubicBezTo>
                  <a:cubicBezTo>
                    <a:pt x="82550" y="734060"/>
                    <a:pt x="82550" y="741680"/>
                    <a:pt x="81280" y="749300"/>
                  </a:cubicBezTo>
                  <a:cubicBezTo>
                    <a:pt x="81280" y="735330"/>
                    <a:pt x="81280" y="718820"/>
                    <a:pt x="78740" y="697230"/>
                  </a:cubicBezTo>
                  <a:cubicBezTo>
                    <a:pt x="83820" y="690880"/>
                    <a:pt x="83820" y="673100"/>
                    <a:pt x="82550" y="635000"/>
                  </a:cubicBezTo>
                  <a:lnTo>
                    <a:pt x="82550" y="624840"/>
                  </a:lnTo>
                  <a:lnTo>
                    <a:pt x="91440" y="627380"/>
                  </a:lnTo>
                  <a:lnTo>
                    <a:pt x="91440" y="617220"/>
                  </a:lnTo>
                  <a:cubicBezTo>
                    <a:pt x="90170" y="586740"/>
                    <a:pt x="87630" y="576580"/>
                    <a:pt x="85090" y="566420"/>
                  </a:cubicBezTo>
                  <a:cubicBezTo>
                    <a:pt x="83820" y="561340"/>
                    <a:pt x="82550" y="554990"/>
                    <a:pt x="81280" y="546100"/>
                  </a:cubicBezTo>
                  <a:cubicBezTo>
                    <a:pt x="82550" y="499110"/>
                    <a:pt x="87630" y="486410"/>
                    <a:pt x="92710" y="476250"/>
                  </a:cubicBezTo>
                  <a:lnTo>
                    <a:pt x="93980" y="473710"/>
                  </a:lnTo>
                  <a:lnTo>
                    <a:pt x="93980" y="471170"/>
                  </a:lnTo>
                  <a:cubicBezTo>
                    <a:pt x="93980" y="441960"/>
                    <a:pt x="93980" y="438150"/>
                    <a:pt x="87630" y="436880"/>
                  </a:cubicBezTo>
                  <a:cubicBezTo>
                    <a:pt x="85090" y="436880"/>
                    <a:pt x="83820" y="436880"/>
                    <a:pt x="82550" y="438150"/>
                  </a:cubicBezTo>
                  <a:lnTo>
                    <a:pt x="82550" y="430530"/>
                  </a:lnTo>
                  <a:cubicBezTo>
                    <a:pt x="85090" y="364490"/>
                    <a:pt x="82550" y="316230"/>
                    <a:pt x="78740" y="242570"/>
                  </a:cubicBezTo>
                  <a:lnTo>
                    <a:pt x="77470" y="229870"/>
                  </a:lnTo>
                  <a:cubicBezTo>
                    <a:pt x="83820" y="229870"/>
                    <a:pt x="83820" y="223520"/>
                    <a:pt x="85090" y="220980"/>
                  </a:cubicBezTo>
                  <a:lnTo>
                    <a:pt x="85090" y="219710"/>
                  </a:lnTo>
                  <a:lnTo>
                    <a:pt x="81280" y="194310"/>
                  </a:lnTo>
                  <a:lnTo>
                    <a:pt x="83820" y="198120"/>
                  </a:lnTo>
                  <a:lnTo>
                    <a:pt x="82550" y="171450"/>
                  </a:lnTo>
                  <a:cubicBezTo>
                    <a:pt x="81280" y="154940"/>
                    <a:pt x="80010" y="151130"/>
                    <a:pt x="77470" y="147320"/>
                  </a:cubicBezTo>
                  <a:cubicBezTo>
                    <a:pt x="76200" y="144780"/>
                    <a:pt x="73660" y="142240"/>
                    <a:pt x="72390" y="111760"/>
                  </a:cubicBezTo>
                  <a:lnTo>
                    <a:pt x="72390" y="109220"/>
                  </a:lnTo>
                  <a:cubicBezTo>
                    <a:pt x="69850" y="102870"/>
                    <a:pt x="71120" y="87630"/>
                    <a:pt x="72390" y="77470"/>
                  </a:cubicBezTo>
                  <a:lnTo>
                    <a:pt x="83820" y="78740"/>
                  </a:lnTo>
                  <a:lnTo>
                    <a:pt x="109220" y="81280"/>
                  </a:lnTo>
                  <a:cubicBezTo>
                    <a:pt x="129540" y="82550"/>
                    <a:pt x="148590" y="81280"/>
                    <a:pt x="163830" y="80010"/>
                  </a:cubicBezTo>
                  <a:lnTo>
                    <a:pt x="163830" y="83820"/>
                  </a:lnTo>
                  <a:lnTo>
                    <a:pt x="168910" y="86360"/>
                  </a:lnTo>
                  <a:lnTo>
                    <a:pt x="217170" y="82550"/>
                  </a:lnTo>
                  <a:cubicBezTo>
                    <a:pt x="261620" y="80010"/>
                    <a:pt x="269240" y="78740"/>
                    <a:pt x="314960" y="73660"/>
                  </a:cubicBezTo>
                  <a:cubicBezTo>
                    <a:pt x="346710" y="76200"/>
                    <a:pt x="377190" y="78740"/>
                    <a:pt x="408940" y="77470"/>
                  </a:cubicBezTo>
                  <a:cubicBezTo>
                    <a:pt x="419100" y="78740"/>
                    <a:pt x="431800" y="80010"/>
                    <a:pt x="448310" y="80010"/>
                  </a:cubicBezTo>
                  <a:lnTo>
                    <a:pt x="448310" y="77470"/>
                  </a:lnTo>
                  <a:lnTo>
                    <a:pt x="450850" y="77470"/>
                  </a:lnTo>
                  <a:cubicBezTo>
                    <a:pt x="452120" y="78740"/>
                    <a:pt x="453390" y="78740"/>
                    <a:pt x="454660" y="80010"/>
                  </a:cubicBezTo>
                  <a:lnTo>
                    <a:pt x="457200" y="80010"/>
                  </a:lnTo>
                  <a:cubicBezTo>
                    <a:pt x="468630" y="77470"/>
                    <a:pt x="481330" y="76200"/>
                    <a:pt x="496570" y="74930"/>
                  </a:cubicBezTo>
                  <a:lnTo>
                    <a:pt x="514350" y="82550"/>
                  </a:lnTo>
                  <a:lnTo>
                    <a:pt x="519430" y="78740"/>
                  </a:lnTo>
                  <a:lnTo>
                    <a:pt x="635000" y="85090"/>
                  </a:lnTo>
                  <a:cubicBezTo>
                    <a:pt x="652780" y="82550"/>
                    <a:pt x="670560" y="81280"/>
                    <a:pt x="687070" y="78740"/>
                  </a:cubicBezTo>
                  <a:cubicBezTo>
                    <a:pt x="712470" y="78740"/>
                    <a:pt x="736600" y="80010"/>
                    <a:pt x="762000" y="80010"/>
                  </a:cubicBezTo>
                  <a:lnTo>
                    <a:pt x="762000" y="85090"/>
                  </a:lnTo>
                  <a:lnTo>
                    <a:pt x="812800" y="81280"/>
                  </a:lnTo>
                  <a:cubicBezTo>
                    <a:pt x="821690" y="81280"/>
                    <a:pt x="830580" y="81280"/>
                    <a:pt x="840740" y="82550"/>
                  </a:cubicBezTo>
                  <a:lnTo>
                    <a:pt x="840740" y="85090"/>
                  </a:lnTo>
                  <a:cubicBezTo>
                    <a:pt x="898113" y="83820"/>
                    <a:pt x="991114" y="85090"/>
                    <a:pt x="1100722" y="85090"/>
                  </a:cubicBezTo>
                  <a:lnTo>
                    <a:pt x="1177115" y="85090"/>
                  </a:lnTo>
                  <a:lnTo>
                    <a:pt x="1147222" y="80010"/>
                  </a:lnTo>
                  <a:cubicBezTo>
                    <a:pt x="1167151" y="80010"/>
                    <a:pt x="1180437" y="81280"/>
                    <a:pt x="1197044" y="81280"/>
                  </a:cubicBezTo>
                  <a:cubicBezTo>
                    <a:pt x="1207008" y="81280"/>
                    <a:pt x="1216973" y="82550"/>
                    <a:pt x="1226937" y="82550"/>
                  </a:cubicBezTo>
                  <a:lnTo>
                    <a:pt x="1233580" y="82550"/>
                  </a:lnTo>
                  <a:cubicBezTo>
                    <a:pt x="1243545" y="81280"/>
                    <a:pt x="1256830" y="80010"/>
                    <a:pt x="1263473" y="77470"/>
                  </a:cubicBezTo>
                  <a:lnTo>
                    <a:pt x="1263473" y="78740"/>
                  </a:lnTo>
                  <a:cubicBezTo>
                    <a:pt x="1339867" y="83820"/>
                    <a:pt x="1393010" y="82550"/>
                    <a:pt x="1436189" y="78740"/>
                  </a:cubicBezTo>
                  <a:lnTo>
                    <a:pt x="1442832" y="78740"/>
                  </a:lnTo>
                  <a:cubicBezTo>
                    <a:pt x="1602262" y="78740"/>
                    <a:pt x="1781621" y="78740"/>
                    <a:pt x="1821479" y="86360"/>
                  </a:cubicBezTo>
                  <a:lnTo>
                    <a:pt x="1828122" y="86360"/>
                  </a:lnTo>
                  <a:cubicBezTo>
                    <a:pt x="1887908" y="86360"/>
                    <a:pt x="1901194" y="86360"/>
                    <a:pt x="1904515" y="80010"/>
                  </a:cubicBezTo>
                  <a:lnTo>
                    <a:pt x="1931087" y="80010"/>
                  </a:lnTo>
                  <a:lnTo>
                    <a:pt x="1974266" y="83820"/>
                  </a:lnTo>
                  <a:lnTo>
                    <a:pt x="2014123" y="78740"/>
                  </a:lnTo>
                  <a:cubicBezTo>
                    <a:pt x="2034052" y="78740"/>
                    <a:pt x="2053981" y="78740"/>
                    <a:pt x="2067267" y="80010"/>
                  </a:cubicBezTo>
                  <a:lnTo>
                    <a:pt x="2067267" y="88900"/>
                  </a:lnTo>
                  <a:cubicBezTo>
                    <a:pt x="2150303" y="91440"/>
                    <a:pt x="2273197" y="90170"/>
                    <a:pt x="2362877" y="88900"/>
                  </a:cubicBezTo>
                  <a:cubicBezTo>
                    <a:pt x="2402734" y="88900"/>
                    <a:pt x="2439270" y="87630"/>
                    <a:pt x="2459199" y="87630"/>
                  </a:cubicBezTo>
                  <a:lnTo>
                    <a:pt x="2459199" y="85090"/>
                  </a:lnTo>
                  <a:lnTo>
                    <a:pt x="2731559" y="85090"/>
                  </a:lnTo>
                  <a:lnTo>
                    <a:pt x="2731559" y="87630"/>
                  </a:lnTo>
                  <a:cubicBezTo>
                    <a:pt x="2741523" y="86360"/>
                    <a:pt x="2751487" y="86360"/>
                    <a:pt x="2758130" y="85090"/>
                  </a:cubicBezTo>
                  <a:lnTo>
                    <a:pt x="2847810" y="85090"/>
                  </a:lnTo>
                  <a:cubicBezTo>
                    <a:pt x="3083633" y="85090"/>
                    <a:pt x="3329421" y="85090"/>
                    <a:pt x="3545316" y="81280"/>
                  </a:cubicBezTo>
                  <a:lnTo>
                    <a:pt x="3558603" y="81280"/>
                  </a:lnTo>
                  <a:cubicBezTo>
                    <a:pt x="3581853" y="81280"/>
                    <a:pt x="3601782" y="80010"/>
                    <a:pt x="3625031" y="80010"/>
                  </a:cubicBezTo>
                  <a:lnTo>
                    <a:pt x="3737961" y="77470"/>
                  </a:lnTo>
                  <a:lnTo>
                    <a:pt x="3714711" y="74930"/>
                  </a:lnTo>
                  <a:lnTo>
                    <a:pt x="3764533" y="74930"/>
                  </a:lnTo>
                  <a:cubicBezTo>
                    <a:pt x="3781140" y="78740"/>
                    <a:pt x="3811033" y="81280"/>
                    <a:pt x="3830962" y="83820"/>
                  </a:cubicBezTo>
                  <a:lnTo>
                    <a:pt x="3834284" y="77470"/>
                  </a:lnTo>
                  <a:lnTo>
                    <a:pt x="3837605" y="82550"/>
                  </a:lnTo>
                  <a:cubicBezTo>
                    <a:pt x="3847569" y="81280"/>
                    <a:pt x="3910677" y="82550"/>
                    <a:pt x="3963820" y="82550"/>
                  </a:cubicBezTo>
                  <a:lnTo>
                    <a:pt x="4116608" y="82550"/>
                  </a:lnTo>
                  <a:lnTo>
                    <a:pt x="4116608" y="78740"/>
                  </a:lnTo>
                  <a:cubicBezTo>
                    <a:pt x="4129894" y="78740"/>
                    <a:pt x="4139858" y="78740"/>
                    <a:pt x="4153144" y="77470"/>
                  </a:cubicBezTo>
                  <a:lnTo>
                    <a:pt x="4156465" y="77470"/>
                  </a:lnTo>
                  <a:cubicBezTo>
                    <a:pt x="4193001" y="76200"/>
                    <a:pt x="4232859" y="74930"/>
                    <a:pt x="4279359" y="73660"/>
                  </a:cubicBezTo>
                  <a:cubicBezTo>
                    <a:pt x="4276037" y="74930"/>
                    <a:pt x="4276037" y="76200"/>
                    <a:pt x="4272716" y="77470"/>
                  </a:cubicBezTo>
                  <a:cubicBezTo>
                    <a:pt x="4269395" y="83820"/>
                    <a:pt x="4289324" y="87630"/>
                    <a:pt x="4299288" y="88900"/>
                  </a:cubicBezTo>
                  <a:lnTo>
                    <a:pt x="4305931" y="88900"/>
                  </a:lnTo>
                  <a:cubicBezTo>
                    <a:pt x="4395610" y="90170"/>
                    <a:pt x="4412218" y="88900"/>
                    <a:pt x="4425503" y="85090"/>
                  </a:cubicBezTo>
                  <a:cubicBezTo>
                    <a:pt x="4428825" y="83820"/>
                    <a:pt x="4435468" y="82550"/>
                    <a:pt x="4511861" y="83820"/>
                  </a:cubicBezTo>
                  <a:lnTo>
                    <a:pt x="4518504" y="83820"/>
                  </a:lnTo>
                  <a:cubicBezTo>
                    <a:pt x="4528469" y="82550"/>
                    <a:pt x="4535112" y="81280"/>
                    <a:pt x="4538433" y="80010"/>
                  </a:cubicBezTo>
                  <a:cubicBezTo>
                    <a:pt x="4624791" y="78740"/>
                    <a:pt x="4654684" y="77470"/>
                    <a:pt x="4677934" y="76200"/>
                  </a:cubicBezTo>
                  <a:lnTo>
                    <a:pt x="4760971" y="78740"/>
                  </a:lnTo>
                  <a:cubicBezTo>
                    <a:pt x="4790864" y="80010"/>
                    <a:pt x="4807471" y="80010"/>
                    <a:pt x="4817436" y="81280"/>
                  </a:cubicBezTo>
                  <a:lnTo>
                    <a:pt x="4817436" y="90170"/>
                  </a:lnTo>
                  <a:lnTo>
                    <a:pt x="5212690" y="92710"/>
                  </a:lnTo>
                  <a:lnTo>
                    <a:pt x="5199404" y="91440"/>
                  </a:lnTo>
                  <a:cubicBezTo>
                    <a:pt x="5225975" y="90170"/>
                    <a:pt x="5279119" y="87630"/>
                    <a:pt x="5315655" y="87630"/>
                  </a:cubicBezTo>
                  <a:cubicBezTo>
                    <a:pt x="5395370" y="85090"/>
                    <a:pt x="5428585" y="83820"/>
                    <a:pt x="5440865" y="81280"/>
                  </a:cubicBezTo>
                  <a:lnTo>
                    <a:pt x="5451025" y="81280"/>
                  </a:lnTo>
                  <a:lnTo>
                    <a:pt x="5453565" y="85090"/>
                  </a:lnTo>
                  <a:lnTo>
                    <a:pt x="5453565" y="63500"/>
                  </a:lnTo>
                  <a:lnTo>
                    <a:pt x="5456105" y="63500"/>
                  </a:lnTo>
                  <a:lnTo>
                    <a:pt x="5454835" y="85090"/>
                  </a:lnTo>
                  <a:lnTo>
                    <a:pt x="5458645" y="83820"/>
                  </a:lnTo>
                  <a:cubicBezTo>
                    <a:pt x="5464995" y="82550"/>
                    <a:pt x="5490395" y="81280"/>
                    <a:pt x="5517065" y="80010"/>
                  </a:cubicBezTo>
                  <a:lnTo>
                    <a:pt x="5517065" y="85090"/>
                  </a:lnTo>
                  <a:cubicBezTo>
                    <a:pt x="5541195" y="86360"/>
                    <a:pt x="5561515" y="85090"/>
                    <a:pt x="5581835" y="82550"/>
                  </a:cubicBezTo>
                  <a:cubicBezTo>
                    <a:pt x="5608505" y="80010"/>
                    <a:pt x="5635175" y="77470"/>
                    <a:pt x="5672005" y="82550"/>
                  </a:cubicBezTo>
                  <a:cubicBezTo>
                    <a:pt x="5680895" y="82550"/>
                    <a:pt x="5693595" y="85090"/>
                    <a:pt x="5706295" y="86360"/>
                  </a:cubicBezTo>
                  <a:cubicBezTo>
                    <a:pt x="5734235" y="90170"/>
                    <a:pt x="5744395" y="91440"/>
                    <a:pt x="5749475" y="86360"/>
                  </a:cubicBezTo>
                  <a:lnTo>
                    <a:pt x="5750745" y="85090"/>
                  </a:lnTo>
                  <a:cubicBezTo>
                    <a:pt x="5758365" y="85090"/>
                    <a:pt x="5765985" y="85090"/>
                    <a:pt x="5774875" y="83820"/>
                  </a:cubicBezTo>
                  <a:cubicBezTo>
                    <a:pt x="5797735" y="82550"/>
                    <a:pt x="5820595" y="81280"/>
                    <a:pt x="5847265" y="85090"/>
                  </a:cubicBezTo>
                  <a:lnTo>
                    <a:pt x="5849805" y="85090"/>
                  </a:lnTo>
                  <a:cubicBezTo>
                    <a:pt x="5851075" y="85090"/>
                    <a:pt x="5852345" y="85090"/>
                    <a:pt x="5852345" y="83820"/>
                  </a:cubicBezTo>
                  <a:lnTo>
                    <a:pt x="5866315" y="86360"/>
                  </a:lnTo>
                  <a:cubicBezTo>
                    <a:pt x="5879015" y="88900"/>
                    <a:pt x="5901875" y="87630"/>
                    <a:pt x="5922195" y="86360"/>
                  </a:cubicBezTo>
                  <a:cubicBezTo>
                    <a:pt x="5932355" y="86360"/>
                    <a:pt x="5943785" y="85090"/>
                    <a:pt x="5950135" y="85090"/>
                  </a:cubicBezTo>
                  <a:lnTo>
                    <a:pt x="5951405" y="90170"/>
                  </a:lnTo>
                  <a:cubicBezTo>
                    <a:pt x="5972995" y="83820"/>
                    <a:pt x="5999665" y="83820"/>
                    <a:pt x="6030145" y="85090"/>
                  </a:cubicBezTo>
                  <a:cubicBezTo>
                    <a:pt x="6054275" y="86360"/>
                    <a:pt x="6082215" y="86360"/>
                    <a:pt x="6111425" y="83820"/>
                  </a:cubicBezTo>
                  <a:lnTo>
                    <a:pt x="6107615" y="87630"/>
                  </a:lnTo>
                  <a:lnTo>
                    <a:pt x="6130475" y="85090"/>
                  </a:lnTo>
                  <a:cubicBezTo>
                    <a:pt x="6133015" y="85090"/>
                    <a:pt x="6135555" y="85090"/>
                    <a:pt x="6139365" y="83820"/>
                  </a:cubicBezTo>
                  <a:lnTo>
                    <a:pt x="6140635" y="90170"/>
                  </a:lnTo>
                  <a:cubicBezTo>
                    <a:pt x="6157145" y="88900"/>
                    <a:pt x="6173655" y="87630"/>
                    <a:pt x="6195245" y="88900"/>
                  </a:cubicBezTo>
                  <a:lnTo>
                    <a:pt x="6199055" y="88900"/>
                  </a:lnTo>
                  <a:lnTo>
                    <a:pt x="6209215" y="90170"/>
                  </a:lnTo>
                  <a:lnTo>
                    <a:pt x="6209215" y="109220"/>
                  </a:lnTo>
                  <a:lnTo>
                    <a:pt x="6221915" y="109220"/>
                  </a:lnTo>
                  <a:lnTo>
                    <a:pt x="6221915" y="115570"/>
                  </a:lnTo>
                  <a:cubicBezTo>
                    <a:pt x="6220645" y="129540"/>
                    <a:pt x="6219375" y="138430"/>
                    <a:pt x="6216835" y="148590"/>
                  </a:cubicBezTo>
                  <a:lnTo>
                    <a:pt x="6216835" y="151130"/>
                  </a:lnTo>
                  <a:cubicBezTo>
                    <a:pt x="6211755" y="176530"/>
                    <a:pt x="6207945" y="201930"/>
                    <a:pt x="6209215" y="271780"/>
                  </a:cubicBezTo>
                  <a:lnTo>
                    <a:pt x="6213025" y="271780"/>
                  </a:lnTo>
                  <a:cubicBezTo>
                    <a:pt x="6211755" y="293370"/>
                    <a:pt x="6210485" y="311150"/>
                    <a:pt x="6207945" y="321310"/>
                  </a:cubicBezTo>
                  <a:cubicBezTo>
                    <a:pt x="6207945" y="369570"/>
                    <a:pt x="6209215" y="372110"/>
                    <a:pt x="6215565" y="372110"/>
                  </a:cubicBezTo>
                  <a:cubicBezTo>
                    <a:pt x="6215565" y="384810"/>
                    <a:pt x="6216835" y="394970"/>
                    <a:pt x="6219375" y="407670"/>
                  </a:cubicBezTo>
                  <a:cubicBezTo>
                    <a:pt x="6220645" y="417830"/>
                    <a:pt x="6223185" y="429260"/>
                    <a:pt x="6223185" y="443230"/>
                  </a:cubicBezTo>
                  <a:lnTo>
                    <a:pt x="6218105" y="443230"/>
                  </a:lnTo>
                  <a:lnTo>
                    <a:pt x="6218105" y="449580"/>
                  </a:lnTo>
                  <a:cubicBezTo>
                    <a:pt x="6215565" y="513080"/>
                    <a:pt x="6219375" y="520700"/>
                    <a:pt x="6223185" y="528320"/>
                  </a:cubicBezTo>
                  <a:cubicBezTo>
                    <a:pt x="6224455" y="530860"/>
                    <a:pt x="6225725" y="534670"/>
                    <a:pt x="6226995" y="544830"/>
                  </a:cubicBezTo>
                  <a:lnTo>
                    <a:pt x="6218105" y="546100"/>
                  </a:lnTo>
                  <a:close/>
                  <a:moveTo>
                    <a:pt x="6221915" y="756920"/>
                  </a:moveTo>
                  <a:lnTo>
                    <a:pt x="6219375" y="751840"/>
                  </a:lnTo>
                  <a:lnTo>
                    <a:pt x="6220645" y="745490"/>
                  </a:lnTo>
                  <a:cubicBezTo>
                    <a:pt x="6221915" y="750570"/>
                    <a:pt x="6221915" y="754380"/>
                    <a:pt x="6221915" y="756920"/>
                  </a:cubicBezTo>
                  <a:close/>
                  <a:moveTo>
                    <a:pt x="73660" y="2716530"/>
                  </a:moveTo>
                  <a:lnTo>
                    <a:pt x="76200" y="2721610"/>
                  </a:lnTo>
                  <a:lnTo>
                    <a:pt x="74930" y="2727960"/>
                  </a:lnTo>
                  <a:cubicBezTo>
                    <a:pt x="73660" y="2724150"/>
                    <a:pt x="73660" y="2720340"/>
                    <a:pt x="73660" y="2716530"/>
                  </a:cubicBezTo>
                  <a:close/>
                  <a:moveTo>
                    <a:pt x="6257475" y="628650"/>
                  </a:moveTo>
                  <a:lnTo>
                    <a:pt x="6257475" y="619760"/>
                  </a:lnTo>
                  <a:cubicBezTo>
                    <a:pt x="6257475" y="623570"/>
                    <a:pt x="6258745" y="626110"/>
                    <a:pt x="6258745" y="628650"/>
                  </a:cubicBezTo>
                  <a:lnTo>
                    <a:pt x="6257475" y="628650"/>
                  </a:lnTo>
                  <a:close/>
                  <a:moveTo>
                    <a:pt x="6286685" y="1320800"/>
                  </a:moveTo>
                  <a:lnTo>
                    <a:pt x="6282875" y="1319530"/>
                  </a:lnTo>
                  <a:cubicBezTo>
                    <a:pt x="6284145" y="1319530"/>
                    <a:pt x="6285415" y="1320800"/>
                    <a:pt x="6286685" y="1320800"/>
                  </a:cubicBezTo>
                  <a:close/>
                </a:path>
              </a:pathLst>
            </a:custGeom>
            <a:solidFill>
              <a:srgbClr val="AD9472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1672478" y="1031347"/>
            <a:ext cx="16383387" cy="343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4"/>
              </a:lnSpc>
            </a:pPr>
            <a:r>
              <a:rPr lang="en-US" sz="3600" i="1">
                <a:solidFill>
                  <a:srgbClr val="5F1A1F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Activity 4: Put this list of years into the correct century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20583" y="1406444"/>
            <a:ext cx="5872876" cy="8080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2008 AD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950 AD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33 AD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1968 AD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1789 AD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1066 AD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1848 AD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54 BC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410 AD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1472 AD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93459" y="1406444"/>
            <a:ext cx="4484069" cy="8080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What Century ?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What Century ?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What Century ?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What Century ?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What Century ?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What Century ?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What Century?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What Century ?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What Century ?</a:t>
            </a:r>
          </a:p>
          <a:p>
            <a:pPr marL="1036320" lvl="1" indent="-518160" algn="l">
              <a:lnSpc>
                <a:spcPts val="6336"/>
              </a:lnSpc>
              <a:buFont typeface="Arial"/>
              <a:buChar char="•"/>
            </a:pPr>
            <a:r>
              <a:rPr lang="en-US" sz="4800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What Century 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0877" y="616184"/>
            <a:ext cx="16720463" cy="9080414"/>
          </a:xfrm>
          <a:prstGeom prst="rect">
            <a:avLst/>
          </a:prstGeom>
          <a:solidFill>
            <a:srgbClr val="AD9472"/>
          </a:solidFill>
        </p:spPr>
      </p:sp>
      <p:grpSp>
        <p:nvGrpSpPr>
          <p:cNvPr id="3" name="Group 3"/>
          <p:cNvGrpSpPr/>
          <p:nvPr/>
        </p:nvGrpSpPr>
        <p:grpSpPr>
          <a:xfrm>
            <a:off x="206353" y="224856"/>
            <a:ext cx="17849512" cy="9837288"/>
            <a:chOff x="0" y="0"/>
            <a:chExt cx="6295575" cy="3469640"/>
          </a:xfrm>
        </p:grpSpPr>
        <p:sp>
          <p:nvSpPr>
            <p:cNvPr id="4" name="Freeform 4"/>
            <p:cNvSpPr/>
            <p:nvPr/>
          </p:nvSpPr>
          <p:spPr>
            <a:xfrm>
              <a:off x="0" y="-2540"/>
              <a:ext cx="6295575" cy="3472180"/>
            </a:xfrm>
            <a:custGeom>
              <a:avLst/>
              <a:gdLst/>
              <a:ahLst/>
              <a:cxnLst/>
              <a:rect l="l" t="t" r="r" b="b"/>
              <a:pathLst>
                <a:path w="6295575" h="3472180">
                  <a:moveTo>
                    <a:pt x="6293035" y="1087120"/>
                  </a:moveTo>
                  <a:lnTo>
                    <a:pt x="6295575" y="1071880"/>
                  </a:lnTo>
                  <a:lnTo>
                    <a:pt x="6289225" y="1075690"/>
                  </a:lnTo>
                  <a:lnTo>
                    <a:pt x="6289225" y="1051560"/>
                  </a:lnTo>
                  <a:cubicBezTo>
                    <a:pt x="6289225" y="1050290"/>
                    <a:pt x="6287955" y="1046480"/>
                    <a:pt x="6286685" y="1041400"/>
                  </a:cubicBezTo>
                  <a:lnTo>
                    <a:pt x="6286685" y="1038860"/>
                  </a:lnTo>
                  <a:lnTo>
                    <a:pt x="6285415" y="1038860"/>
                  </a:lnTo>
                  <a:cubicBezTo>
                    <a:pt x="6284145" y="1033780"/>
                    <a:pt x="6280335" y="1033780"/>
                    <a:pt x="6279065" y="1033780"/>
                  </a:cubicBezTo>
                  <a:cubicBezTo>
                    <a:pt x="6279065" y="993140"/>
                    <a:pt x="6280335" y="951230"/>
                    <a:pt x="6281605" y="910590"/>
                  </a:cubicBezTo>
                  <a:cubicBezTo>
                    <a:pt x="6281605" y="899160"/>
                    <a:pt x="6282875" y="889000"/>
                    <a:pt x="6282875" y="877570"/>
                  </a:cubicBezTo>
                  <a:lnTo>
                    <a:pt x="6286685" y="877570"/>
                  </a:lnTo>
                  <a:lnTo>
                    <a:pt x="6286685" y="847090"/>
                  </a:lnTo>
                  <a:lnTo>
                    <a:pt x="6290495" y="847090"/>
                  </a:lnTo>
                  <a:lnTo>
                    <a:pt x="6290495" y="816610"/>
                  </a:lnTo>
                  <a:cubicBezTo>
                    <a:pt x="6293035" y="781050"/>
                    <a:pt x="6295575" y="726440"/>
                    <a:pt x="6293035" y="692150"/>
                  </a:cubicBezTo>
                  <a:cubicBezTo>
                    <a:pt x="6294305" y="674370"/>
                    <a:pt x="6291765" y="652780"/>
                    <a:pt x="6290495" y="641350"/>
                  </a:cubicBezTo>
                  <a:lnTo>
                    <a:pt x="6291765" y="641350"/>
                  </a:lnTo>
                  <a:lnTo>
                    <a:pt x="6287955" y="542290"/>
                  </a:lnTo>
                  <a:lnTo>
                    <a:pt x="6289225" y="541020"/>
                  </a:lnTo>
                  <a:lnTo>
                    <a:pt x="6289225" y="537210"/>
                  </a:lnTo>
                  <a:cubicBezTo>
                    <a:pt x="6289225" y="502920"/>
                    <a:pt x="6287955" y="468630"/>
                    <a:pt x="6287955" y="431800"/>
                  </a:cubicBezTo>
                  <a:cubicBezTo>
                    <a:pt x="6285415" y="361950"/>
                    <a:pt x="6284145" y="290830"/>
                    <a:pt x="6290495" y="213360"/>
                  </a:cubicBezTo>
                  <a:lnTo>
                    <a:pt x="6290495" y="207010"/>
                  </a:lnTo>
                  <a:cubicBezTo>
                    <a:pt x="6289225" y="191770"/>
                    <a:pt x="6289225" y="176530"/>
                    <a:pt x="6289225" y="158750"/>
                  </a:cubicBezTo>
                  <a:lnTo>
                    <a:pt x="6289225" y="80010"/>
                  </a:lnTo>
                  <a:lnTo>
                    <a:pt x="6294305" y="59690"/>
                  </a:lnTo>
                  <a:lnTo>
                    <a:pt x="6294305" y="8890"/>
                  </a:lnTo>
                  <a:lnTo>
                    <a:pt x="6287955" y="8890"/>
                  </a:lnTo>
                  <a:cubicBezTo>
                    <a:pt x="6249855" y="8890"/>
                    <a:pt x="6193975" y="7620"/>
                    <a:pt x="6178735" y="7620"/>
                  </a:cubicBezTo>
                  <a:cubicBezTo>
                    <a:pt x="6150795" y="7620"/>
                    <a:pt x="6135555" y="7620"/>
                    <a:pt x="6127935" y="8890"/>
                  </a:cubicBezTo>
                  <a:cubicBezTo>
                    <a:pt x="6094915" y="0"/>
                    <a:pt x="6016175" y="1270"/>
                    <a:pt x="5939975" y="3810"/>
                  </a:cubicBezTo>
                  <a:cubicBezTo>
                    <a:pt x="5901875" y="5080"/>
                    <a:pt x="5865045" y="5080"/>
                    <a:pt x="5839645" y="3810"/>
                  </a:cubicBezTo>
                  <a:lnTo>
                    <a:pt x="5835835" y="3810"/>
                  </a:lnTo>
                  <a:lnTo>
                    <a:pt x="5833295" y="10160"/>
                  </a:lnTo>
                  <a:cubicBezTo>
                    <a:pt x="5782495" y="10160"/>
                    <a:pt x="5732965" y="11430"/>
                    <a:pt x="5668195" y="13970"/>
                  </a:cubicBezTo>
                  <a:lnTo>
                    <a:pt x="5656765" y="13970"/>
                  </a:lnTo>
                  <a:lnTo>
                    <a:pt x="5658035" y="16510"/>
                  </a:lnTo>
                  <a:lnTo>
                    <a:pt x="5625015" y="16510"/>
                  </a:lnTo>
                  <a:lnTo>
                    <a:pt x="5625015" y="21590"/>
                  </a:lnTo>
                  <a:cubicBezTo>
                    <a:pt x="5602155" y="21590"/>
                    <a:pt x="5578025" y="20320"/>
                    <a:pt x="5551355" y="19050"/>
                  </a:cubicBezTo>
                  <a:cubicBezTo>
                    <a:pt x="5528495" y="17780"/>
                    <a:pt x="5505635" y="17780"/>
                    <a:pt x="5482775" y="16510"/>
                  </a:cubicBezTo>
                  <a:lnTo>
                    <a:pt x="5482775" y="15240"/>
                  </a:lnTo>
                  <a:cubicBezTo>
                    <a:pt x="5475155" y="13970"/>
                    <a:pt x="5466265" y="13970"/>
                    <a:pt x="5458645" y="12700"/>
                  </a:cubicBezTo>
                  <a:lnTo>
                    <a:pt x="5457375" y="44450"/>
                  </a:lnTo>
                  <a:lnTo>
                    <a:pt x="5453565" y="44450"/>
                  </a:lnTo>
                  <a:lnTo>
                    <a:pt x="5453565" y="13970"/>
                  </a:lnTo>
                  <a:cubicBezTo>
                    <a:pt x="5345548" y="10160"/>
                    <a:pt x="5209368" y="12700"/>
                    <a:pt x="5076510" y="15240"/>
                  </a:cubicBezTo>
                  <a:cubicBezTo>
                    <a:pt x="4940329" y="17780"/>
                    <a:pt x="4810793" y="20320"/>
                    <a:pt x="4691220" y="16510"/>
                  </a:cubicBezTo>
                  <a:cubicBezTo>
                    <a:pt x="4634755" y="17780"/>
                    <a:pt x="4591576" y="17780"/>
                    <a:pt x="4555041" y="16510"/>
                  </a:cubicBezTo>
                  <a:lnTo>
                    <a:pt x="4555041" y="15240"/>
                  </a:lnTo>
                  <a:lnTo>
                    <a:pt x="4442111" y="12700"/>
                  </a:lnTo>
                  <a:lnTo>
                    <a:pt x="4442111" y="16510"/>
                  </a:lnTo>
                  <a:cubicBezTo>
                    <a:pt x="4405575" y="16510"/>
                    <a:pt x="4365717" y="17780"/>
                    <a:pt x="4322538" y="17780"/>
                  </a:cubicBezTo>
                  <a:lnTo>
                    <a:pt x="4295966" y="12700"/>
                  </a:lnTo>
                  <a:lnTo>
                    <a:pt x="4279359" y="12700"/>
                  </a:lnTo>
                  <a:cubicBezTo>
                    <a:pt x="4236180" y="11430"/>
                    <a:pt x="4216252" y="11430"/>
                    <a:pt x="4209608" y="19050"/>
                  </a:cubicBezTo>
                  <a:lnTo>
                    <a:pt x="4209608" y="21590"/>
                  </a:lnTo>
                  <a:cubicBezTo>
                    <a:pt x="4193001" y="22860"/>
                    <a:pt x="4176394" y="22860"/>
                    <a:pt x="4163108" y="24130"/>
                  </a:cubicBezTo>
                  <a:cubicBezTo>
                    <a:pt x="4129894" y="19050"/>
                    <a:pt x="4086715" y="20320"/>
                    <a:pt x="4036892" y="20320"/>
                  </a:cubicBezTo>
                  <a:cubicBezTo>
                    <a:pt x="3987071" y="21590"/>
                    <a:pt x="3933928" y="21590"/>
                    <a:pt x="3897391" y="16510"/>
                  </a:cubicBezTo>
                  <a:lnTo>
                    <a:pt x="3894070" y="15240"/>
                  </a:lnTo>
                  <a:lnTo>
                    <a:pt x="3887427" y="15240"/>
                  </a:lnTo>
                  <a:cubicBezTo>
                    <a:pt x="3870820" y="16510"/>
                    <a:pt x="3804390" y="17780"/>
                    <a:pt x="3741283" y="19050"/>
                  </a:cubicBezTo>
                  <a:cubicBezTo>
                    <a:pt x="3681496" y="20320"/>
                    <a:pt x="3615067" y="21590"/>
                    <a:pt x="3561924" y="22860"/>
                  </a:cubicBezTo>
                  <a:cubicBezTo>
                    <a:pt x="3551960" y="20320"/>
                    <a:pt x="3532031" y="19050"/>
                    <a:pt x="3508780" y="19050"/>
                  </a:cubicBezTo>
                  <a:cubicBezTo>
                    <a:pt x="3432387" y="20320"/>
                    <a:pt x="3346029" y="21590"/>
                    <a:pt x="3239742" y="21590"/>
                  </a:cubicBezTo>
                  <a:lnTo>
                    <a:pt x="3236421" y="20320"/>
                  </a:lnTo>
                  <a:lnTo>
                    <a:pt x="3219814" y="21590"/>
                  </a:lnTo>
                  <a:cubicBezTo>
                    <a:pt x="3150063" y="21590"/>
                    <a:pt x="3080312" y="20320"/>
                    <a:pt x="3010562" y="20320"/>
                  </a:cubicBezTo>
                  <a:lnTo>
                    <a:pt x="3010562" y="17780"/>
                  </a:lnTo>
                  <a:cubicBezTo>
                    <a:pt x="2990633" y="19050"/>
                    <a:pt x="2970704" y="19050"/>
                    <a:pt x="2954097" y="20320"/>
                  </a:cubicBezTo>
                  <a:lnTo>
                    <a:pt x="2927525" y="20320"/>
                  </a:lnTo>
                  <a:cubicBezTo>
                    <a:pt x="2764773" y="19050"/>
                    <a:pt x="2595379" y="17780"/>
                    <a:pt x="2422663" y="17780"/>
                  </a:cubicBezTo>
                  <a:lnTo>
                    <a:pt x="2416020" y="17780"/>
                  </a:lnTo>
                  <a:lnTo>
                    <a:pt x="2406056" y="22860"/>
                  </a:lnTo>
                  <a:lnTo>
                    <a:pt x="2406056" y="27940"/>
                  </a:lnTo>
                  <a:lnTo>
                    <a:pt x="2399413" y="27940"/>
                  </a:lnTo>
                  <a:lnTo>
                    <a:pt x="2193482" y="16510"/>
                  </a:lnTo>
                  <a:cubicBezTo>
                    <a:pt x="2163589" y="16510"/>
                    <a:pt x="2146982" y="19050"/>
                    <a:pt x="2127053" y="20320"/>
                  </a:cubicBezTo>
                  <a:cubicBezTo>
                    <a:pt x="2097160" y="22860"/>
                    <a:pt x="2070588" y="26670"/>
                    <a:pt x="1984230" y="21590"/>
                  </a:cubicBezTo>
                  <a:lnTo>
                    <a:pt x="1984230" y="24130"/>
                  </a:lnTo>
                  <a:lnTo>
                    <a:pt x="1774978" y="24130"/>
                  </a:lnTo>
                  <a:cubicBezTo>
                    <a:pt x="1532511" y="24130"/>
                    <a:pt x="1253509" y="24130"/>
                    <a:pt x="1037614" y="19050"/>
                  </a:cubicBezTo>
                  <a:lnTo>
                    <a:pt x="947935" y="17780"/>
                  </a:lnTo>
                  <a:lnTo>
                    <a:pt x="984471" y="24130"/>
                  </a:lnTo>
                  <a:lnTo>
                    <a:pt x="964542" y="24130"/>
                  </a:lnTo>
                  <a:cubicBezTo>
                    <a:pt x="878184" y="21590"/>
                    <a:pt x="848360" y="20320"/>
                    <a:pt x="840740" y="24130"/>
                  </a:cubicBezTo>
                  <a:lnTo>
                    <a:pt x="840740" y="21590"/>
                  </a:lnTo>
                  <a:cubicBezTo>
                    <a:pt x="839470" y="21590"/>
                    <a:pt x="839470" y="21590"/>
                    <a:pt x="838200" y="22860"/>
                  </a:cubicBezTo>
                  <a:cubicBezTo>
                    <a:pt x="836930" y="22860"/>
                    <a:pt x="835660" y="21590"/>
                    <a:pt x="833120" y="21590"/>
                  </a:cubicBezTo>
                  <a:lnTo>
                    <a:pt x="833120" y="15240"/>
                  </a:lnTo>
                  <a:cubicBezTo>
                    <a:pt x="797560" y="16510"/>
                    <a:pt x="768350" y="16510"/>
                    <a:pt x="742950" y="15240"/>
                  </a:cubicBezTo>
                  <a:cubicBezTo>
                    <a:pt x="713740" y="13970"/>
                    <a:pt x="687070" y="13970"/>
                    <a:pt x="659130" y="16510"/>
                  </a:cubicBezTo>
                  <a:cubicBezTo>
                    <a:pt x="657860" y="15240"/>
                    <a:pt x="656590" y="12700"/>
                    <a:pt x="652780" y="11430"/>
                  </a:cubicBezTo>
                  <a:lnTo>
                    <a:pt x="650240" y="11430"/>
                  </a:lnTo>
                  <a:cubicBezTo>
                    <a:pt x="646430" y="11430"/>
                    <a:pt x="643890" y="12700"/>
                    <a:pt x="641350" y="12700"/>
                  </a:cubicBezTo>
                  <a:lnTo>
                    <a:pt x="641350" y="7620"/>
                  </a:lnTo>
                  <a:cubicBezTo>
                    <a:pt x="572770" y="7620"/>
                    <a:pt x="551180" y="15240"/>
                    <a:pt x="541020" y="21590"/>
                  </a:cubicBezTo>
                  <a:cubicBezTo>
                    <a:pt x="486410" y="20320"/>
                    <a:pt x="438150" y="19050"/>
                    <a:pt x="391160" y="15240"/>
                  </a:cubicBezTo>
                  <a:lnTo>
                    <a:pt x="391160" y="20320"/>
                  </a:lnTo>
                  <a:lnTo>
                    <a:pt x="373380" y="20320"/>
                  </a:lnTo>
                  <a:lnTo>
                    <a:pt x="373380" y="22860"/>
                  </a:lnTo>
                  <a:lnTo>
                    <a:pt x="298450" y="22860"/>
                  </a:lnTo>
                  <a:lnTo>
                    <a:pt x="251460" y="19050"/>
                  </a:lnTo>
                  <a:lnTo>
                    <a:pt x="250190" y="19050"/>
                  </a:lnTo>
                  <a:cubicBezTo>
                    <a:pt x="240030" y="22860"/>
                    <a:pt x="205740" y="22860"/>
                    <a:pt x="173990" y="22860"/>
                  </a:cubicBezTo>
                  <a:cubicBezTo>
                    <a:pt x="146050" y="22860"/>
                    <a:pt x="120650" y="22860"/>
                    <a:pt x="107950" y="25400"/>
                  </a:cubicBezTo>
                  <a:lnTo>
                    <a:pt x="100330" y="27940"/>
                  </a:lnTo>
                  <a:lnTo>
                    <a:pt x="45720" y="27940"/>
                  </a:lnTo>
                  <a:lnTo>
                    <a:pt x="45720" y="34290"/>
                  </a:lnTo>
                  <a:lnTo>
                    <a:pt x="29210" y="34290"/>
                  </a:lnTo>
                  <a:lnTo>
                    <a:pt x="29210" y="40640"/>
                  </a:lnTo>
                  <a:cubicBezTo>
                    <a:pt x="29210" y="50800"/>
                    <a:pt x="29210" y="62230"/>
                    <a:pt x="27940" y="76200"/>
                  </a:cubicBezTo>
                  <a:lnTo>
                    <a:pt x="27940" y="87630"/>
                  </a:lnTo>
                  <a:cubicBezTo>
                    <a:pt x="27940" y="97790"/>
                    <a:pt x="27940" y="105410"/>
                    <a:pt x="26670" y="114300"/>
                  </a:cubicBezTo>
                  <a:lnTo>
                    <a:pt x="25400" y="130810"/>
                  </a:lnTo>
                  <a:cubicBezTo>
                    <a:pt x="21590" y="194310"/>
                    <a:pt x="22860" y="208280"/>
                    <a:pt x="22860" y="222250"/>
                  </a:cubicBezTo>
                  <a:cubicBezTo>
                    <a:pt x="24130" y="236220"/>
                    <a:pt x="24130" y="248920"/>
                    <a:pt x="20320" y="311150"/>
                  </a:cubicBezTo>
                  <a:lnTo>
                    <a:pt x="19050" y="328930"/>
                  </a:lnTo>
                  <a:lnTo>
                    <a:pt x="30480" y="316230"/>
                  </a:lnTo>
                  <a:cubicBezTo>
                    <a:pt x="31750" y="328930"/>
                    <a:pt x="29210" y="356870"/>
                    <a:pt x="27940" y="378460"/>
                  </a:cubicBezTo>
                  <a:cubicBezTo>
                    <a:pt x="26670" y="412750"/>
                    <a:pt x="22860" y="450850"/>
                    <a:pt x="25400" y="485140"/>
                  </a:cubicBezTo>
                  <a:lnTo>
                    <a:pt x="16510" y="457200"/>
                  </a:lnTo>
                  <a:lnTo>
                    <a:pt x="17780" y="504190"/>
                  </a:lnTo>
                  <a:cubicBezTo>
                    <a:pt x="17780" y="519430"/>
                    <a:pt x="19050" y="535940"/>
                    <a:pt x="19050" y="552450"/>
                  </a:cubicBezTo>
                  <a:cubicBezTo>
                    <a:pt x="16510" y="565150"/>
                    <a:pt x="13970" y="577850"/>
                    <a:pt x="12700" y="588010"/>
                  </a:cubicBezTo>
                  <a:lnTo>
                    <a:pt x="7620" y="588010"/>
                  </a:lnTo>
                  <a:cubicBezTo>
                    <a:pt x="3810" y="640080"/>
                    <a:pt x="5080" y="643890"/>
                    <a:pt x="8890" y="647700"/>
                  </a:cubicBezTo>
                  <a:cubicBezTo>
                    <a:pt x="10160" y="648970"/>
                    <a:pt x="12700" y="650240"/>
                    <a:pt x="13970" y="650240"/>
                  </a:cubicBezTo>
                  <a:cubicBezTo>
                    <a:pt x="15240" y="652780"/>
                    <a:pt x="16510" y="659130"/>
                    <a:pt x="16510" y="675640"/>
                  </a:cubicBezTo>
                  <a:cubicBezTo>
                    <a:pt x="15240" y="675640"/>
                    <a:pt x="13970" y="675640"/>
                    <a:pt x="11430" y="676910"/>
                  </a:cubicBezTo>
                  <a:cubicBezTo>
                    <a:pt x="6350" y="679450"/>
                    <a:pt x="5080" y="685800"/>
                    <a:pt x="5080" y="712470"/>
                  </a:cubicBezTo>
                  <a:cubicBezTo>
                    <a:pt x="3810" y="722630"/>
                    <a:pt x="5080" y="748030"/>
                    <a:pt x="7620" y="779780"/>
                  </a:cubicBezTo>
                  <a:cubicBezTo>
                    <a:pt x="8890" y="800100"/>
                    <a:pt x="10160" y="822960"/>
                    <a:pt x="11430" y="845820"/>
                  </a:cubicBezTo>
                  <a:lnTo>
                    <a:pt x="38100" y="845820"/>
                  </a:lnTo>
                  <a:lnTo>
                    <a:pt x="11430" y="845820"/>
                  </a:lnTo>
                  <a:lnTo>
                    <a:pt x="11430" y="857250"/>
                  </a:lnTo>
                  <a:cubicBezTo>
                    <a:pt x="7620" y="861060"/>
                    <a:pt x="6350" y="873760"/>
                    <a:pt x="6350" y="929640"/>
                  </a:cubicBezTo>
                  <a:lnTo>
                    <a:pt x="10160" y="929640"/>
                  </a:lnTo>
                  <a:lnTo>
                    <a:pt x="10160" y="935990"/>
                  </a:lnTo>
                  <a:lnTo>
                    <a:pt x="19050" y="937260"/>
                  </a:lnTo>
                  <a:lnTo>
                    <a:pt x="19050" y="955040"/>
                  </a:lnTo>
                  <a:lnTo>
                    <a:pt x="12700" y="955040"/>
                  </a:lnTo>
                  <a:lnTo>
                    <a:pt x="16510" y="1005840"/>
                  </a:lnTo>
                  <a:lnTo>
                    <a:pt x="16510" y="1013460"/>
                  </a:lnTo>
                  <a:cubicBezTo>
                    <a:pt x="13970" y="1060450"/>
                    <a:pt x="10160" y="1108710"/>
                    <a:pt x="16510" y="1141730"/>
                  </a:cubicBezTo>
                  <a:cubicBezTo>
                    <a:pt x="16510" y="1144270"/>
                    <a:pt x="16510" y="1145540"/>
                    <a:pt x="15240" y="1146810"/>
                  </a:cubicBezTo>
                  <a:lnTo>
                    <a:pt x="12700" y="1148080"/>
                  </a:lnTo>
                  <a:lnTo>
                    <a:pt x="12700" y="1153160"/>
                  </a:lnTo>
                  <a:cubicBezTo>
                    <a:pt x="13970" y="1165860"/>
                    <a:pt x="13970" y="1184910"/>
                    <a:pt x="15240" y="1205230"/>
                  </a:cubicBezTo>
                  <a:cubicBezTo>
                    <a:pt x="16510" y="1245870"/>
                    <a:pt x="19050" y="1291590"/>
                    <a:pt x="21590" y="1313180"/>
                  </a:cubicBezTo>
                  <a:cubicBezTo>
                    <a:pt x="21590" y="1315720"/>
                    <a:pt x="20320" y="1318260"/>
                    <a:pt x="20320" y="1319530"/>
                  </a:cubicBezTo>
                  <a:cubicBezTo>
                    <a:pt x="20320" y="1320800"/>
                    <a:pt x="19050" y="1322070"/>
                    <a:pt x="19050" y="1323340"/>
                  </a:cubicBezTo>
                  <a:lnTo>
                    <a:pt x="21590" y="1323340"/>
                  </a:lnTo>
                  <a:lnTo>
                    <a:pt x="21590" y="1324610"/>
                  </a:lnTo>
                  <a:cubicBezTo>
                    <a:pt x="15240" y="1353820"/>
                    <a:pt x="17780" y="1414780"/>
                    <a:pt x="20320" y="1469390"/>
                  </a:cubicBezTo>
                  <a:cubicBezTo>
                    <a:pt x="21590" y="1510030"/>
                    <a:pt x="24130" y="1560830"/>
                    <a:pt x="20320" y="1570990"/>
                  </a:cubicBezTo>
                  <a:lnTo>
                    <a:pt x="16510" y="1570990"/>
                  </a:lnTo>
                  <a:lnTo>
                    <a:pt x="17780" y="1668780"/>
                  </a:lnTo>
                  <a:lnTo>
                    <a:pt x="11430" y="1668780"/>
                  </a:lnTo>
                  <a:cubicBezTo>
                    <a:pt x="11430" y="1680210"/>
                    <a:pt x="10160" y="1690370"/>
                    <a:pt x="10160" y="1700530"/>
                  </a:cubicBezTo>
                  <a:lnTo>
                    <a:pt x="8890" y="1699260"/>
                  </a:lnTo>
                  <a:lnTo>
                    <a:pt x="10160" y="1714500"/>
                  </a:lnTo>
                  <a:lnTo>
                    <a:pt x="10160" y="1718310"/>
                  </a:lnTo>
                  <a:lnTo>
                    <a:pt x="13970" y="1813560"/>
                  </a:lnTo>
                  <a:lnTo>
                    <a:pt x="21590" y="1813560"/>
                  </a:lnTo>
                  <a:cubicBezTo>
                    <a:pt x="22860" y="1819910"/>
                    <a:pt x="22860" y="1826260"/>
                    <a:pt x="24130" y="1831340"/>
                  </a:cubicBezTo>
                  <a:lnTo>
                    <a:pt x="22860" y="1830070"/>
                  </a:lnTo>
                  <a:lnTo>
                    <a:pt x="21590" y="1850390"/>
                  </a:lnTo>
                  <a:cubicBezTo>
                    <a:pt x="20320" y="1870710"/>
                    <a:pt x="20320" y="1887220"/>
                    <a:pt x="20320" y="1902460"/>
                  </a:cubicBezTo>
                  <a:cubicBezTo>
                    <a:pt x="17780" y="1910080"/>
                    <a:pt x="15240" y="1917700"/>
                    <a:pt x="13970" y="1926590"/>
                  </a:cubicBezTo>
                  <a:lnTo>
                    <a:pt x="12700" y="1930400"/>
                  </a:lnTo>
                  <a:lnTo>
                    <a:pt x="12700" y="1932940"/>
                  </a:lnTo>
                  <a:cubicBezTo>
                    <a:pt x="13970" y="1934210"/>
                    <a:pt x="15240" y="1939290"/>
                    <a:pt x="16510" y="1962150"/>
                  </a:cubicBezTo>
                  <a:cubicBezTo>
                    <a:pt x="16510" y="1992630"/>
                    <a:pt x="19050" y="2018030"/>
                    <a:pt x="22860" y="2057400"/>
                  </a:cubicBezTo>
                  <a:lnTo>
                    <a:pt x="12700" y="2094230"/>
                  </a:lnTo>
                  <a:cubicBezTo>
                    <a:pt x="8890" y="2108200"/>
                    <a:pt x="8890" y="2112010"/>
                    <a:pt x="8890" y="2118360"/>
                  </a:cubicBezTo>
                  <a:cubicBezTo>
                    <a:pt x="8890" y="2123440"/>
                    <a:pt x="8890" y="2131060"/>
                    <a:pt x="5080" y="2152650"/>
                  </a:cubicBezTo>
                  <a:lnTo>
                    <a:pt x="8890" y="2153920"/>
                  </a:lnTo>
                  <a:cubicBezTo>
                    <a:pt x="10160" y="2161540"/>
                    <a:pt x="10160" y="2190750"/>
                    <a:pt x="10160" y="2209800"/>
                  </a:cubicBezTo>
                  <a:cubicBezTo>
                    <a:pt x="10160" y="2247900"/>
                    <a:pt x="10160" y="2261870"/>
                    <a:pt x="12700" y="2265680"/>
                  </a:cubicBezTo>
                  <a:cubicBezTo>
                    <a:pt x="10160" y="2283460"/>
                    <a:pt x="8890" y="2299970"/>
                    <a:pt x="8890" y="2317750"/>
                  </a:cubicBezTo>
                  <a:cubicBezTo>
                    <a:pt x="7620" y="2338070"/>
                    <a:pt x="7620" y="2359660"/>
                    <a:pt x="2540" y="2386330"/>
                  </a:cubicBezTo>
                  <a:lnTo>
                    <a:pt x="0" y="2401570"/>
                  </a:lnTo>
                  <a:lnTo>
                    <a:pt x="6350" y="2397760"/>
                  </a:lnTo>
                  <a:lnTo>
                    <a:pt x="6350" y="2421890"/>
                  </a:lnTo>
                  <a:cubicBezTo>
                    <a:pt x="6350" y="2423160"/>
                    <a:pt x="7620" y="2426970"/>
                    <a:pt x="8890" y="2432050"/>
                  </a:cubicBezTo>
                  <a:lnTo>
                    <a:pt x="8890" y="2434590"/>
                  </a:lnTo>
                  <a:lnTo>
                    <a:pt x="10160" y="2434590"/>
                  </a:lnTo>
                  <a:cubicBezTo>
                    <a:pt x="11430" y="2439670"/>
                    <a:pt x="15240" y="2439670"/>
                    <a:pt x="16510" y="2439670"/>
                  </a:cubicBezTo>
                  <a:cubicBezTo>
                    <a:pt x="16510" y="2480310"/>
                    <a:pt x="15240" y="2522220"/>
                    <a:pt x="13970" y="2562860"/>
                  </a:cubicBezTo>
                  <a:cubicBezTo>
                    <a:pt x="13970" y="2574290"/>
                    <a:pt x="12700" y="2584450"/>
                    <a:pt x="12700" y="2595880"/>
                  </a:cubicBezTo>
                  <a:lnTo>
                    <a:pt x="8890" y="2595880"/>
                  </a:lnTo>
                  <a:lnTo>
                    <a:pt x="8890" y="2625090"/>
                  </a:lnTo>
                  <a:lnTo>
                    <a:pt x="6350" y="2625090"/>
                  </a:lnTo>
                  <a:lnTo>
                    <a:pt x="6350" y="2655570"/>
                  </a:lnTo>
                  <a:cubicBezTo>
                    <a:pt x="3810" y="2691130"/>
                    <a:pt x="1270" y="2745740"/>
                    <a:pt x="3810" y="2780030"/>
                  </a:cubicBezTo>
                  <a:cubicBezTo>
                    <a:pt x="2540" y="2797810"/>
                    <a:pt x="5080" y="2819400"/>
                    <a:pt x="6350" y="2830830"/>
                  </a:cubicBezTo>
                  <a:lnTo>
                    <a:pt x="5080" y="2830830"/>
                  </a:lnTo>
                  <a:lnTo>
                    <a:pt x="8890" y="2929890"/>
                  </a:lnTo>
                  <a:lnTo>
                    <a:pt x="7620" y="2931160"/>
                  </a:lnTo>
                  <a:lnTo>
                    <a:pt x="7620" y="2934970"/>
                  </a:lnTo>
                  <a:cubicBezTo>
                    <a:pt x="7620" y="2969260"/>
                    <a:pt x="8890" y="3003550"/>
                    <a:pt x="8890" y="3040380"/>
                  </a:cubicBezTo>
                  <a:cubicBezTo>
                    <a:pt x="11430" y="3110230"/>
                    <a:pt x="12700" y="3181350"/>
                    <a:pt x="6350" y="3258820"/>
                  </a:cubicBezTo>
                  <a:lnTo>
                    <a:pt x="6350" y="3265170"/>
                  </a:lnTo>
                  <a:cubicBezTo>
                    <a:pt x="7620" y="3280410"/>
                    <a:pt x="7620" y="3295650"/>
                    <a:pt x="7620" y="3313430"/>
                  </a:cubicBezTo>
                  <a:lnTo>
                    <a:pt x="7620" y="3392170"/>
                  </a:lnTo>
                  <a:lnTo>
                    <a:pt x="2540" y="3412490"/>
                  </a:lnTo>
                  <a:lnTo>
                    <a:pt x="2540" y="3463290"/>
                  </a:lnTo>
                  <a:lnTo>
                    <a:pt x="8890" y="3463290"/>
                  </a:lnTo>
                  <a:cubicBezTo>
                    <a:pt x="46990" y="3463290"/>
                    <a:pt x="102870" y="3464560"/>
                    <a:pt x="118110" y="3464560"/>
                  </a:cubicBezTo>
                  <a:cubicBezTo>
                    <a:pt x="146050" y="3464560"/>
                    <a:pt x="161290" y="3464560"/>
                    <a:pt x="168910" y="3463290"/>
                  </a:cubicBezTo>
                  <a:cubicBezTo>
                    <a:pt x="189230" y="3468370"/>
                    <a:pt x="227330" y="3469640"/>
                    <a:pt x="271780" y="3469640"/>
                  </a:cubicBezTo>
                  <a:cubicBezTo>
                    <a:pt x="298450" y="3469640"/>
                    <a:pt x="327660" y="3469640"/>
                    <a:pt x="356870" y="3468370"/>
                  </a:cubicBezTo>
                  <a:cubicBezTo>
                    <a:pt x="394970" y="3467100"/>
                    <a:pt x="431800" y="3467100"/>
                    <a:pt x="457200" y="3468370"/>
                  </a:cubicBezTo>
                  <a:lnTo>
                    <a:pt x="461010" y="3468370"/>
                  </a:lnTo>
                  <a:lnTo>
                    <a:pt x="463550" y="3462020"/>
                  </a:lnTo>
                  <a:cubicBezTo>
                    <a:pt x="514350" y="3462020"/>
                    <a:pt x="563880" y="3460750"/>
                    <a:pt x="628650" y="3458210"/>
                  </a:cubicBezTo>
                  <a:lnTo>
                    <a:pt x="640080" y="3458210"/>
                  </a:lnTo>
                  <a:lnTo>
                    <a:pt x="638810" y="3455670"/>
                  </a:lnTo>
                  <a:lnTo>
                    <a:pt x="671830" y="3455670"/>
                  </a:lnTo>
                  <a:lnTo>
                    <a:pt x="671830" y="3450590"/>
                  </a:lnTo>
                  <a:cubicBezTo>
                    <a:pt x="694690" y="3450590"/>
                    <a:pt x="718820" y="3451860"/>
                    <a:pt x="745490" y="3453130"/>
                  </a:cubicBezTo>
                  <a:cubicBezTo>
                    <a:pt x="763270" y="3454400"/>
                    <a:pt x="781050" y="3454400"/>
                    <a:pt x="798830" y="3455670"/>
                  </a:cubicBezTo>
                  <a:lnTo>
                    <a:pt x="798830" y="3467100"/>
                  </a:lnTo>
                  <a:lnTo>
                    <a:pt x="1030971" y="3467100"/>
                  </a:lnTo>
                  <a:cubicBezTo>
                    <a:pt x="1094079" y="3467100"/>
                    <a:pt x="1153865" y="3465830"/>
                    <a:pt x="1216973" y="3464560"/>
                  </a:cubicBezTo>
                  <a:cubicBezTo>
                    <a:pt x="1353153" y="3462020"/>
                    <a:pt x="1482690" y="3459480"/>
                    <a:pt x="1602262" y="3463290"/>
                  </a:cubicBezTo>
                  <a:cubicBezTo>
                    <a:pt x="1658727" y="3462020"/>
                    <a:pt x="1701906" y="3462020"/>
                    <a:pt x="1738442" y="3463290"/>
                  </a:cubicBezTo>
                  <a:lnTo>
                    <a:pt x="1738442" y="3464560"/>
                  </a:lnTo>
                  <a:lnTo>
                    <a:pt x="1761692" y="3464560"/>
                  </a:lnTo>
                  <a:lnTo>
                    <a:pt x="1848050" y="3467100"/>
                  </a:lnTo>
                  <a:lnTo>
                    <a:pt x="1848050" y="3463290"/>
                  </a:lnTo>
                  <a:cubicBezTo>
                    <a:pt x="1884586" y="3463290"/>
                    <a:pt x="1924444" y="3462020"/>
                    <a:pt x="1967623" y="3462020"/>
                  </a:cubicBezTo>
                  <a:lnTo>
                    <a:pt x="1997516" y="3468370"/>
                  </a:lnTo>
                  <a:lnTo>
                    <a:pt x="2017445" y="3468370"/>
                  </a:lnTo>
                  <a:cubicBezTo>
                    <a:pt x="2060624" y="3469640"/>
                    <a:pt x="2080552" y="3469640"/>
                    <a:pt x="2087195" y="3462020"/>
                  </a:cubicBezTo>
                  <a:lnTo>
                    <a:pt x="2087195" y="3459480"/>
                  </a:lnTo>
                  <a:cubicBezTo>
                    <a:pt x="2103803" y="3458210"/>
                    <a:pt x="2120410" y="3458210"/>
                    <a:pt x="2133696" y="3456940"/>
                  </a:cubicBezTo>
                  <a:cubicBezTo>
                    <a:pt x="2166910" y="3462020"/>
                    <a:pt x="2210089" y="3460750"/>
                    <a:pt x="2259911" y="3460750"/>
                  </a:cubicBezTo>
                  <a:cubicBezTo>
                    <a:pt x="2309733" y="3459480"/>
                    <a:pt x="2362877" y="3459480"/>
                    <a:pt x="2399412" y="3464560"/>
                  </a:cubicBezTo>
                  <a:lnTo>
                    <a:pt x="2402734" y="3465830"/>
                  </a:lnTo>
                  <a:lnTo>
                    <a:pt x="2409377" y="3465830"/>
                  </a:lnTo>
                  <a:cubicBezTo>
                    <a:pt x="2425984" y="3464560"/>
                    <a:pt x="2492414" y="3463290"/>
                    <a:pt x="2555521" y="3462020"/>
                  </a:cubicBezTo>
                  <a:cubicBezTo>
                    <a:pt x="2615307" y="3460750"/>
                    <a:pt x="2681737" y="3459480"/>
                    <a:pt x="2734880" y="3458210"/>
                  </a:cubicBezTo>
                  <a:cubicBezTo>
                    <a:pt x="2744844" y="3460750"/>
                    <a:pt x="2768095" y="3462020"/>
                    <a:pt x="2788023" y="3462020"/>
                  </a:cubicBezTo>
                  <a:cubicBezTo>
                    <a:pt x="2864417" y="3460750"/>
                    <a:pt x="2950775" y="3459480"/>
                    <a:pt x="3057062" y="3459480"/>
                  </a:cubicBezTo>
                  <a:lnTo>
                    <a:pt x="3060383" y="3460750"/>
                  </a:lnTo>
                  <a:lnTo>
                    <a:pt x="3076991" y="3459480"/>
                  </a:lnTo>
                  <a:cubicBezTo>
                    <a:pt x="3146741" y="3459480"/>
                    <a:pt x="3216492" y="3460750"/>
                    <a:pt x="3286242" y="3460750"/>
                  </a:cubicBezTo>
                  <a:lnTo>
                    <a:pt x="3286242" y="3463290"/>
                  </a:lnTo>
                  <a:lnTo>
                    <a:pt x="3342708" y="3460750"/>
                  </a:lnTo>
                  <a:lnTo>
                    <a:pt x="3369279" y="3460750"/>
                  </a:lnTo>
                  <a:cubicBezTo>
                    <a:pt x="3532031" y="3462020"/>
                    <a:pt x="3701425" y="3463290"/>
                    <a:pt x="3874141" y="3463290"/>
                  </a:cubicBezTo>
                  <a:lnTo>
                    <a:pt x="3880784" y="3463290"/>
                  </a:lnTo>
                  <a:lnTo>
                    <a:pt x="3890749" y="3458210"/>
                  </a:lnTo>
                  <a:lnTo>
                    <a:pt x="3890749" y="3453130"/>
                  </a:lnTo>
                  <a:lnTo>
                    <a:pt x="3897391" y="3453130"/>
                  </a:lnTo>
                  <a:lnTo>
                    <a:pt x="4103322" y="3464560"/>
                  </a:lnTo>
                  <a:cubicBezTo>
                    <a:pt x="4133215" y="3464560"/>
                    <a:pt x="4149822" y="3462020"/>
                    <a:pt x="4169751" y="3460750"/>
                  </a:cubicBezTo>
                  <a:cubicBezTo>
                    <a:pt x="4199644" y="3458210"/>
                    <a:pt x="4226216" y="3454400"/>
                    <a:pt x="4312574" y="3459480"/>
                  </a:cubicBezTo>
                  <a:lnTo>
                    <a:pt x="4312574" y="3456940"/>
                  </a:lnTo>
                  <a:lnTo>
                    <a:pt x="4518504" y="3456940"/>
                  </a:lnTo>
                  <a:cubicBezTo>
                    <a:pt x="4760971" y="3456940"/>
                    <a:pt x="5039973" y="3456940"/>
                    <a:pt x="5255868" y="3462020"/>
                  </a:cubicBezTo>
                  <a:lnTo>
                    <a:pt x="5345548" y="3463290"/>
                  </a:lnTo>
                  <a:lnTo>
                    <a:pt x="5309012" y="3456940"/>
                  </a:lnTo>
                  <a:lnTo>
                    <a:pt x="5328940" y="3456940"/>
                  </a:lnTo>
                  <a:cubicBezTo>
                    <a:pt x="5411977" y="3459480"/>
                    <a:pt x="5445945" y="3460750"/>
                    <a:pt x="5453565" y="3456940"/>
                  </a:cubicBezTo>
                  <a:lnTo>
                    <a:pt x="5453565" y="3458210"/>
                  </a:lnTo>
                  <a:cubicBezTo>
                    <a:pt x="5454835" y="3458210"/>
                    <a:pt x="5454835" y="3458210"/>
                    <a:pt x="5456105" y="3456940"/>
                  </a:cubicBezTo>
                  <a:cubicBezTo>
                    <a:pt x="5457375" y="3456940"/>
                    <a:pt x="5458645" y="3458210"/>
                    <a:pt x="5461185" y="3458210"/>
                  </a:cubicBezTo>
                  <a:lnTo>
                    <a:pt x="5461185" y="3464560"/>
                  </a:lnTo>
                  <a:cubicBezTo>
                    <a:pt x="5496745" y="3463290"/>
                    <a:pt x="5525955" y="3463290"/>
                    <a:pt x="5551355" y="3464560"/>
                  </a:cubicBezTo>
                  <a:cubicBezTo>
                    <a:pt x="5580565" y="3465830"/>
                    <a:pt x="5607235" y="3465830"/>
                    <a:pt x="5635175" y="3463290"/>
                  </a:cubicBezTo>
                  <a:cubicBezTo>
                    <a:pt x="5636445" y="3464560"/>
                    <a:pt x="5637715" y="3467100"/>
                    <a:pt x="5641525" y="3468370"/>
                  </a:cubicBezTo>
                  <a:lnTo>
                    <a:pt x="5644065" y="3468370"/>
                  </a:lnTo>
                  <a:cubicBezTo>
                    <a:pt x="5647875" y="3468370"/>
                    <a:pt x="5650415" y="3467100"/>
                    <a:pt x="5652955" y="3467100"/>
                  </a:cubicBezTo>
                  <a:lnTo>
                    <a:pt x="5652955" y="3472180"/>
                  </a:lnTo>
                  <a:cubicBezTo>
                    <a:pt x="5721535" y="3472180"/>
                    <a:pt x="5743125" y="3464560"/>
                    <a:pt x="5753285" y="3458210"/>
                  </a:cubicBezTo>
                  <a:cubicBezTo>
                    <a:pt x="5807895" y="3459480"/>
                    <a:pt x="5856155" y="3462020"/>
                    <a:pt x="5903145" y="3465830"/>
                  </a:cubicBezTo>
                  <a:lnTo>
                    <a:pt x="5903145" y="3460750"/>
                  </a:lnTo>
                  <a:lnTo>
                    <a:pt x="5920925" y="3460750"/>
                  </a:lnTo>
                  <a:lnTo>
                    <a:pt x="5920925" y="3456940"/>
                  </a:lnTo>
                  <a:lnTo>
                    <a:pt x="5995855" y="3456940"/>
                  </a:lnTo>
                  <a:lnTo>
                    <a:pt x="6042845" y="3459480"/>
                  </a:lnTo>
                  <a:lnTo>
                    <a:pt x="6044115" y="3459480"/>
                  </a:lnTo>
                  <a:cubicBezTo>
                    <a:pt x="6054275" y="3455670"/>
                    <a:pt x="6088565" y="3455670"/>
                    <a:pt x="6120315" y="3455670"/>
                  </a:cubicBezTo>
                  <a:cubicBezTo>
                    <a:pt x="6148255" y="3455670"/>
                    <a:pt x="6173655" y="3455670"/>
                    <a:pt x="6185085" y="3453130"/>
                  </a:cubicBezTo>
                  <a:lnTo>
                    <a:pt x="6248585" y="3453130"/>
                  </a:lnTo>
                  <a:lnTo>
                    <a:pt x="6248585" y="3446780"/>
                  </a:lnTo>
                  <a:lnTo>
                    <a:pt x="6265095" y="3446780"/>
                  </a:lnTo>
                  <a:lnTo>
                    <a:pt x="6265095" y="3440430"/>
                  </a:lnTo>
                  <a:cubicBezTo>
                    <a:pt x="6265095" y="3430270"/>
                    <a:pt x="6265095" y="3418840"/>
                    <a:pt x="6266365" y="3406140"/>
                  </a:cubicBezTo>
                  <a:lnTo>
                    <a:pt x="6266365" y="3393440"/>
                  </a:lnTo>
                  <a:cubicBezTo>
                    <a:pt x="6266365" y="3383280"/>
                    <a:pt x="6266365" y="3375660"/>
                    <a:pt x="6267635" y="3366770"/>
                  </a:cubicBezTo>
                  <a:lnTo>
                    <a:pt x="6268905" y="3350260"/>
                  </a:lnTo>
                  <a:cubicBezTo>
                    <a:pt x="6272715" y="3286760"/>
                    <a:pt x="6271445" y="3272790"/>
                    <a:pt x="6271445" y="3258820"/>
                  </a:cubicBezTo>
                  <a:cubicBezTo>
                    <a:pt x="6270175" y="3244850"/>
                    <a:pt x="6270175" y="3232150"/>
                    <a:pt x="6273985" y="3169920"/>
                  </a:cubicBezTo>
                  <a:lnTo>
                    <a:pt x="6275255" y="3152140"/>
                  </a:lnTo>
                  <a:lnTo>
                    <a:pt x="6263825" y="3164840"/>
                  </a:lnTo>
                  <a:cubicBezTo>
                    <a:pt x="6262555" y="3152140"/>
                    <a:pt x="6265095" y="3124200"/>
                    <a:pt x="6266365" y="3102610"/>
                  </a:cubicBezTo>
                  <a:cubicBezTo>
                    <a:pt x="6268905" y="3069590"/>
                    <a:pt x="6272715" y="3031490"/>
                    <a:pt x="6270175" y="2997200"/>
                  </a:cubicBezTo>
                  <a:lnTo>
                    <a:pt x="6279065" y="3025140"/>
                  </a:lnTo>
                  <a:lnTo>
                    <a:pt x="6277795" y="2978150"/>
                  </a:lnTo>
                  <a:cubicBezTo>
                    <a:pt x="6277795" y="2962910"/>
                    <a:pt x="6276525" y="2946400"/>
                    <a:pt x="6276525" y="2929890"/>
                  </a:cubicBezTo>
                  <a:cubicBezTo>
                    <a:pt x="6279065" y="2917190"/>
                    <a:pt x="6281605" y="2904490"/>
                    <a:pt x="6282875" y="2894330"/>
                  </a:cubicBezTo>
                  <a:lnTo>
                    <a:pt x="6287955" y="2894330"/>
                  </a:lnTo>
                  <a:cubicBezTo>
                    <a:pt x="6291765" y="2842260"/>
                    <a:pt x="6290495" y="2838450"/>
                    <a:pt x="6286685" y="2834640"/>
                  </a:cubicBezTo>
                  <a:cubicBezTo>
                    <a:pt x="6285415" y="2833370"/>
                    <a:pt x="6282875" y="2832100"/>
                    <a:pt x="6281605" y="2832100"/>
                  </a:cubicBezTo>
                  <a:cubicBezTo>
                    <a:pt x="6280335" y="2829560"/>
                    <a:pt x="6279065" y="2823210"/>
                    <a:pt x="6279065" y="2806700"/>
                  </a:cubicBezTo>
                  <a:cubicBezTo>
                    <a:pt x="6280335" y="2806700"/>
                    <a:pt x="6281605" y="2806700"/>
                    <a:pt x="6284145" y="2805430"/>
                  </a:cubicBezTo>
                  <a:cubicBezTo>
                    <a:pt x="6289225" y="2802890"/>
                    <a:pt x="6290495" y="2796540"/>
                    <a:pt x="6290495" y="2769870"/>
                  </a:cubicBezTo>
                  <a:cubicBezTo>
                    <a:pt x="6291765" y="2759710"/>
                    <a:pt x="6290495" y="2734310"/>
                    <a:pt x="6287955" y="2702560"/>
                  </a:cubicBezTo>
                  <a:cubicBezTo>
                    <a:pt x="6286685" y="2682240"/>
                    <a:pt x="6285415" y="2659380"/>
                    <a:pt x="6284145" y="2636520"/>
                  </a:cubicBezTo>
                  <a:lnTo>
                    <a:pt x="6284145" y="2613660"/>
                  </a:lnTo>
                  <a:cubicBezTo>
                    <a:pt x="6289225" y="2608580"/>
                    <a:pt x="6290495" y="2592070"/>
                    <a:pt x="6289225" y="2543810"/>
                  </a:cubicBezTo>
                  <a:lnTo>
                    <a:pt x="6285415" y="2543810"/>
                  </a:lnTo>
                  <a:lnTo>
                    <a:pt x="6285415" y="2537460"/>
                  </a:lnTo>
                  <a:lnTo>
                    <a:pt x="6276525" y="2536190"/>
                  </a:lnTo>
                  <a:lnTo>
                    <a:pt x="6276525" y="2518410"/>
                  </a:lnTo>
                  <a:lnTo>
                    <a:pt x="6282875" y="2518410"/>
                  </a:lnTo>
                  <a:lnTo>
                    <a:pt x="6279065" y="2467610"/>
                  </a:lnTo>
                  <a:lnTo>
                    <a:pt x="6279065" y="2459990"/>
                  </a:lnTo>
                  <a:cubicBezTo>
                    <a:pt x="6281605" y="2413000"/>
                    <a:pt x="6285415" y="2364740"/>
                    <a:pt x="6279065" y="2331720"/>
                  </a:cubicBezTo>
                  <a:cubicBezTo>
                    <a:pt x="6279065" y="2329180"/>
                    <a:pt x="6279065" y="2327910"/>
                    <a:pt x="6280335" y="2326640"/>
                  </a:cubicBezTo>
                  <a:lnTo>
                    <a:pt x="6282875" y="2325370"/>
                  </a:lnTo>
                  <a:lnTo>
                    <a:pt x="6282875" y="2320290"/>
                  </a:lnTo>
                  <a:cubicBezTo>
                    <a:pt x="6281605" y="2307590"/>
                    <a:pt x="6281605" y="2288540"/>
                    <a:pt x="6280335" y="2268220"/>
                  </a:cubicBezTo>
                  <a:cubicBezTo>
                    <a:pt x="6279065" y="2227580"/>
                    <a:pt x="6276525" y="2181860"/>
                    <a:pt x="6273985" y="2160270"/>
                  </a:cubicBezTo>
                  <a:cubicBezTo>
                    <a:pt x="6273985" y="2157730"/>
                    <a:pt x="6275255" y="2155190"/>
                    <a:pt x="6275255" y="2153920"/>
                  </a:cubicBezTo>
                  <a:cubicBezTo>
                    <a:pt x="6275255" y="2152650"/>
                    <a:pt x="6275255" y="2151380"/>
                    <a:pt x="6276525" y="2151380"/>
                  </a:cubicBezTo>
                  <a:lnTo>
                    <a:pt x="6271445" y="2148840"/>
                  </a:lnTo>
                  <a:lnTo>
                    <a:pt x="6277795" y="2150110"/>
                  </a:lnTo>
                  <a:lnTo>
                    <a:pt x="6279065" y="2148840"/>
                  </a:lnTo>
                  <a:lnTo>
                    <a:pt x="6279065" y="2147570"/>
                  </a:lnTo>
                  <a:cubicBezTo>
                    <a:pt x="6285415" y="2118360"/>
                    <a:pt x="6282875" y="2057400"/>
                    <a:pt x="6280335" y="2002790"/>
                  </a:cubicBezTo>
                  <a:cubicBezTo>
                    <a:pt x="6279065" y="1962150"/>
                    <a:pt x="6276525" y="1911350"/>
                    <a:pt x="6280335" y="1901190"/>
                  </a:cubicBezTo>
                  <a:lnTo>
                    <a:pt x="6284145" y="1901190"/>
                  </a:lnTo>
                  <a:lnTo>
                    <a:pt x="6282875" y="1803400"/>
                  </a:lnTo>
                  <a:lnTo>
                    <a:pt x="6289225" y="1803400"/>
                  </a:lnTo>
                  <a:cubicBezTo>
                    <a:pt x="6289225" y="1793240"/>
                    <a:pt x="6290495" y="1781810"/>
                    <a:pt x="6290495" y="1771650"/>
                  </a:cubicBezTo>
                  <a:lnTo>
                    <a:pt x="6291765" y="1774190"/>
                  </a:lnTo>
                  <a:lnTo>
                    <a:pt x="6290495" y="1757680"/>
                  </a:lnTo>
                  <a:lnTo>
                    <a:pt x="6290495" y="1755140"/>
                  </a:lnTo>
                  <a:lnTo>
                    <a:pt x="6286685" y="1659890"/>
                  </a:lnTo>
                  <a:lnTo>
                    <a:pt x="6279065" y="1659890"/>
                  </a:lnTo>
                  <a:cubicBezTo>
                    <a:pt x="6277795" y="1653540"/>
                    <a:pt x="6277795" y="1647190"/>
                    <a:pt x="6276525" y="1642110"/>
                  </a:cubicBezTo>
                  <a:lnTo>
                    <a:pt x="6277795" y="1643380"/>
                  </a:lnTo>
                  <a:lnTo>
                    <a:pt x="6279065" y="1623060"/>
                  </a:lnTo>
                  <a:cubicBezTo>
                    <a:pt x="6280335" y="1602740"/>
                    <a:pt x="6280335" y="1586230"/>
                    <a:pt x="6280335" y="1570990"/>
                  </a:cubicBezTo>
                  <a:cubicBezTo>
                    <a:pt x="6282875" y="1563370"/>
                    <a:pt x="6285415" y="1555750"/>
                    <a:pt x="6286685" y="1546860"/>
                  </a:cubicBezTo>
                  <a:lnTo>
                    <a:pt x="6287955" y="1543050"/>
                  </a:lnTo>
                  <a:lnTo>
                    <a:pt x="6284145" y="1540510"/>
                  </a:lnTo>
                  <a:cubicBezTo>
                    <a:pt x="6284145" y="1539240"/>
                    <a:pt x="6281605" y="1534160"/>
                    <a:pt x="6280335" y="1511300"/>
                  </a:cubicBezTo>
                  <a:cubicBezTo>
                    <a:pt x="6280335" y="1480820"/>
                    <a:pt x="6277795" y="1456690"/>
                    <a:pt x="6273985" y="1416050"/>
                  </a:cubicBezTo>
                  <a:lnTo>
                    <a:pt x="6284145" y="1379220"/>
                  </a:lnTo>
                  <a:cubicBezTo>
                    <a:pt x="6287955" y="1365250"/>
                    <a:pt x="6287955" y="1361440"/>
                    <a:pt x="6287955" y="1355090"/>
                  </a:cubicBezTo>
                  <a:cubicBezTo>
                    <a:pt x="6287955" y="1350010"/>
                    <a:pt x="6287955" y="1342390"/>
                    <a:pt x="6291765" y="1320800"/>
                  </a:cubicBezTo>
                  <a:lnTo>
                    <a:pt x="6287955" y="1319530"/>
                  </a:lnTo>
                  <a:cubicBezTo>
                    <a:pt x="6286685" y="1311910"/>
                    <a:pt x="6286685" y="1282700"/>
                    <a:pt x="6286685" y="1263650"/>
                  </a:cubicBezTo>
                  <a:cubicBezTo>
                    <a:pt x="6286685" y="1225550"/>
                    <a:pt x="6286685" y="1211580"/>
                    <a:pt x="6284145" y="1207770"/>
                  </a:cubicBezTo>
                  <a:cubicBezTo>
                    <a:pt x="6286685" y="1189990"/>
                    <a:pt x="6287955" y="1173480"/>
                    <a:pt x="6287955" y="1155700"/>
                  </a:cubicBezTo>
                  <a:cubicBezTo>
                    <a:pt x="6287955" y="1135380"/>
                    <a:pt x="6287955" y="1113790"/>
                    <a:pt x="6293035" y="1087120"/>
                  </a:cubicBezTo>
                  <a:close/>
                  <a:moveTo>
                    <a:pt x="27940" y="495300"/>
                  </a:moveTo>
                  <a:lnTo>
                    <a:pt x="27940" y="488950"/>
                  </a:lnTo>
                  <a:lnTo>
                    <a:pt x="29210" y="488950"/>
                  </a:lnTo>
                  <a:cubicBezTo>
                    <a:pt x="27940" y="491490"/>
                    <a:pt x="27940" y="492760"/>
                    <a:pt x="27940" y="495300"/>
                  </a:cubicBezTo>
                  <a:close/>
                  <a:moveTo>
                    <a:pt x="38100" y="2854960"/>
                  </a:moveTo>
                  <a:cubicBezTo>
                    <a:pt x="38100" y="2851150"/>
                    <a:pt x="36830" y="2848610"/>
                    <a:pt x="36830" y="2846070"/>
                  </a:cubicBezTo>
                  <a:lnTo>
                    <a:pt x="38100" y="2846070"/>
                  </a:lnTo>
                  <a:lnTo>
                    <a:pt x="38100" y="2854960"/>
                  </a:lnTo>
                  <a:close/>
                  <a:moveTo>
                    <a:pt x="6218105" y="546100"/>
                  </a:moveTo>
                  <a:lnTo>
                    <a:pt x="6219375" y="577850"/>
                  </a:lnTo>
                  <a:lnTo>
                    <a:pt x="6210485" y="563880"/>
                  </a:lnTo>
                  <a:lnTo>
                    <a:pt x="6213025" y="591820"/>
                  </a:lnTo>
                  <a:cubicBezTo>
                    <a:pt x="6218105" y="647700"/>
                    <a:pt x="6216835" y="669290"/>
                    <a:pt x="6215565" y="718820"/>
                  </a:cubicBezTo>
                  <a:lnTo>
                    <a:pt x="6214295" y="741680"/>
                  </a:lnTo>
                  <a:lnTo>
                    <a:pt x="6211755" y="762000"/>
                  </a:lnTo>
                  <a:cubicBezTo>
                    <a:pt x="6209215" y="786130"/>
                    <a:pt x="6209215" y="817880"/>
                    <a:pt x="6210485" y="843280"/>
                  </a:cubicBezTo>
                  <a:lnTo>
                    <a:pt x="6206675" y="843280"/>
                  </a:lnTo>
                  <a:lnTo>
                    <a:pt x="6206675" y="885190"/>
                  </a:lnTo>
                  <a:lnTo>
                    <a:pt x="6210485" y="885190"/>
                  </a:lnTo>
                  <a:lnTo>
                    <a:pt x="6215565" y="956310"/>
                  </a:lnTo>
                  <a:lnTo>
                    <a:pt x="6210485" y="956310"/>
                  </a:lnTo>
                  <a:cubicBezTo>
                    <a:pt x="6210485" y="962660"/>
                    <a:pt x="6210485" y="967740"/>
                    <a:pt x="6211755" y="974090"/>
                  </a:cubicBezTo>
                  <a:lnTo>
                    <a:pt x="6202865" y="974090"/>
                  </a:lnTo>
                  <a:lnTo>
                    <a:pt x="6202865" y="976630"/>
                  </a:lnTo>
                  <a:lnTo>
                    <a:pt x="6207945" y="1078230"/>
                  </a:lnTo>
                  <a:cubicBezTo>
                    <a:pt x="6206675" y="1082040"/>
                    <a:pt x="6206675" y="1088390"/>
                    <a:pt x="6205405" y="1097280"/>
                  </a:cubicBezTo>
                  <a:cubicBezTo>
                    <a:pt x="6204135" y="1104900"/>
                    <a:pt x="6202865" y="1116330"/>
                    <a:pt x="6201595" y="1118870"/>
                  </a:cubicBezTo>
                  <a:lnTo>
                    <a:pt x="6200325" y="1118870"/>
                  </a:lnTo>
                  <a:cubicBezTo>
                    <a:pt x="6199055" y="1146810"/>
                    <a:pt x="6200325" y="1179830"/>
                    <a:pt x="6202865" y="1215390"/>
                  </a:cubicBezTo>
                  <a:cubicBezTo>
                    <a:pt x="6205405" y="1256030"/>
                    <a:pt x="6207945" y="1299210"/>
                    <a:pt x="6205405" y="1339850"/>
                  </a:cubicBezTo>
                  <a:lnTo>
                    <a:pt x="6205405" y="1342390"/>
                  </a:lnTo>
                  <a:cubicBezTo>
                    <a:pt x="6206675" y="1346200"/>
                    <a:pt x="6206675" y="1356360"/>
                    <a:pt x="6207945" y="1369060"/>
                  </a:cubicBezTo>
                  <a:cubicBezTo>
                    <a:pt x="6207945" y="1389380"/>
                    <a:pt x="6206675" y="1408430"/>
                    <a:pt x="6206675" y="1428750"/>
                  </a:cubicBezTo>
                  <a:cubicBezTo>
                    <a:pt x="6205405" y="1478280"/>
                    <a:pt x="6202865" y="1530350"/>
                    <a:pt x="6207945" y="1592580"/>
                  </a:cubicBezTo>
                  <a:lnTo>
                    <a:pt x="6199055" y="1642110"/>
                  </a:lnTo>
                  <a:lnTo>
                    <a:pt x="6199055" y="1643380"/>
                  </a:lnTo>
                  <a:cubicBezTo>
                    <a:pt x="6199055" y="1662430"/>
                    <a:pt x="6200325" y="1668780"/>
                    <a:pt x="6206675" y="1670050"/>
                  </a:cubicBezTo>
                  <a:cubicBezTo>
                    <a:pt x="6209215" y="1670050"/>
                    <a:pt x="6210485" y="1670050"/>
                    <a:pt x="6213025" y="1667510"/>
                  </a:cubicBezTo>
                  <a:cubicBezTo>
                    <a:pt x="6213025" y="1673860"/>
                    <a:pt x="6213025" y="1680210"/>
                    <a:pt x="6214295" y="1690370"/>
                  </a:cubicBezTo>
                  <a:cubicBezTo>
                    <a:pt x="6215565" y="1717040"/>
                    <a:pt x="6214295" y="1727200"/>
                    <a:pt x="6214295" y="1732280"/>
                  </a:cubicBezTo>
                  <a:cubicBezTo>
                    <a:pt x="6213025" y="1732280"/>
                    <a:pt x="6211755" y="1732280"/>
                    <a:pt x="6209215" y="1733550"/>
                  </a:cubicBezTo>
                  <a:cubicBezTo>
                    <a:pt x="6205405" y="1736090"/>
                    <a:pt x="6204135" y="1741170"/>
                    <a:pt x="6204135" y="1747520"/>
                  </a:cubicBezTo>
                  <a:lnTo>
                    <a:pt x="6205405" y="1756410"/>
                  </a:lnTo>
                  <a:cubicBezTo>
                    <a:pt x="6209215" y="1784350"/>
                    <a:pt x="6213025" y="1821180"/>
                    <a:pt x="6213025" y="1863090"/>
                  </a:cubicBezTo>
                  <a:lnTo>
                    <a:pt x="6211755" y="1863090"/>
                  </a:lnTo>
                  <a:lnTo>
                    <a:pt x="6211755" y="1856740"/>
                  </a:lnTo>
                  <a:cubicBezTo>
                    <a:pt x="6210485" y="1830070"/>
                    <a:pt x="6209215" y="1827530"/>
                    <a:pt x="6202865" y="1827530"/>
                  </a:cubicBezTo>
                  <a:cubicBezTo>
                    <a:pt x="6195245" y="1827530"/>
                    <a:pt x="6195245" y="1832610"/>
                    <a:pt x="6192705" y="1855470"/>
                  </a:cubicBezTo>
                  <a:lnTo>
                    <a:pt x="6191435" y="1859280"/>
                  </a:lnTo>
                  <a:lnTo>
                    <a:pt x="6195245" y="1861820"/>
                  </a:lnTo>
                  <a:cubicBezTo>
                    <a:pt x="6201595" y="1869440"/>
                    <a:pt x="6201595" y="1926590"/>
                    <a:pt x="6201595" y="1969770"/>
                  </a:cubicBezTo>
                  <a:cubicBezTo>
                    <a:pt x="6201595" y="2044700"/>
                    <a:pt x="6204135" y="2075180"/>
                    <a:pt x="6210485" y="2084070"/>
                  </a:cubicBezTo>
                  <a:lnTo>
                    <a:pt x="6209215" y="2095500"/>
                  </a:lnTo>
                  <a:lnTo>
                    <a:pt x="6206675" y="2095500"/>
                  </a:lnTo>
                  <a:cubicBezTo>
                    <a:pt x="6202865" y="2132330"/>
                    <a:pt x="6205405" y="2146300"/>
                    <a:pt x="6209215" y="2162810"/>
                  </a:cubicBezTo>
                  <a:cubicBezTo>
                    <a:pt x="6213025" y="2178050"/>
                    <a:pt x="6216835" y="2195830"/>
                    <a:pt x="6215565" y="2241550"/>
                  </a:cubicBezTo>
                  <a:cubicBezTo>
                    <a:pt x="6214295" y="2258060"/>
                    <a:pt x="6214295" y="2269490"/>
                    <a:pt x="6213025" y="2274570"/>
                  </a:cubicBezTo>
                  <a:lnTo>
                    <a:pt x="6209215" y="2274570"/>
                  </a:lnTo>
                  <a:lnTo>
                    <a:pt x="6213025" y="2345690"/>
                  </a:lnTo>
                  <a:lnTo>
                    <a:pt x="6213025" y="2349500"/>
                  </a:lnTo>
                  <a:lnTo>
                    <a:pt x="6210485" y="2349500"/>
                  </a:lnTo>
                  <a:lnTo>
                    <a:pt x="6211755" y="2426970"/>
                  </a:lnTo>
                  <a:lnTo>
                    <a:pt x="6206675" y="2418080"/>
                  </a:lnTo>
                  <a:lnTo>
                    <a:pt x="6211755" y="2449830"/>
                  </a:lnTo>
                  <a:cubicBezTo>
                    <a:pt x="6213025" y="2458720"/>
                    <a:pt x="6215565" y="2473960"/>
                    <a:pt x="6216835" y="2487930"/>
                  </a:cubicBezTo>
                  <a:lnTo>
                    <a:pt x="6213025" y="2501900"/>
                  </a:lnTo>
                  <a:cubicBezTo>
                    <a:pt x="6204135" y="2531110"/>
                    <a:pt x="6205405" y="2545080"/>
                    <a:pt x="6206675" y="2566670"/>
                  </a:cubicBezTo>
                  <a:cubicBezTo>
                    <a:pt x="6207945" y="2575560"/>
                    <a:pt x="6207945" y="2585720"/>
                    <a:pt x="6209215" y="2599690"/>
                  </a:cubicBezTo>
                  <a:lnTo>
                    <a:pt x="6204135" y="2616200"/>
                  </a:lnTo>
                  <a:cubicBezTo>
                    <a:pt x="6202865" y="2620010"/>
                    <a:pt x="6202865" y="2622550"/>
                    <a:pt x="6201595" y="2626360"/>
                  </a:cubicBezTo>
                  <a:lnTo>
                    <a:pt x="6209215" y="2626360"/>
                  </a:lnTo>
                  <a:lnTo>
                    <a:pt x="6209215" y="2636520"/>
                  </a:lnTo>
                  <a:lnTo>
                    <a:pt x="6204135" y="2636520"/>
                  </a:lnTo>
                  <a:cubicBezTo>
                    <a:pt x="6201595" y="2649220"/>
                    <a:pt x="6200325" y="2670810"/>
                    <a:pt x="6199055" y="2698750"/>
                  </a:cubicBezTo>
                  <a:cubicBezTo>
                    <a:pt x="6197785" y="2719070"/>
                    <a:pt x="6197785" y="2740660"/>
                    <a:pt x="6195245" y="2766060"/>
                  </a:cubicBezTo>
                  <a:lnTo>
                    <a:pt x="6207945" y="2767330"/>
                  </a:lnTo>
                  <a:cubicBezTo>
                    <a:pt x="6209215" y="2764790"/>
                    <a:pt x="6209215" y="2758440"/>
                    <a:pt x="6210485" y="2752090"/>
                  </a:cubicBezTo>
                  <a:lnTo>
                    <a:pt x="6214295" y="2752090"/>
                  </a:lnTo>
                  <a:cubicBezTo>
                    <a:pt x="6214295" y="2759710"/>
                    <a:pt x="6215565" y="2768600"/>
                    <a:pt x="6216835" y="2777490"/>
                  </a:cubicBezTo>
                  <a:cubicBezTo>
                    <a:pt x="6211755" y="2783840"/>
                    <a:pt x="6211755" y="2801620"/>
                    <a:pt x="6213025" y="2839720"/>
                  </a:cubicBezTo>
                  <a:lnTo>
                    <a:pt x="6213025" y="2849880"/>
                  </a:lnTo>
                  <a:lnTo>
                    <a:pt x="6204135" y="2847340"/>
                  </a:lnTo>
                  <a:lnTo>
                    <a:pt x="6204135" y="2857500"/>
                  </a:lnTo>
                  <a:cubicBezTo>
                    <a:pt x="6205405" y="2887980"/>
                    <a:pt x="6207945" y="2896870"/>
                    <a:pt x="6210485" y="2908300"/>
                  </a:cubicBezTo>
                  <a:cubicBezTo>
                    <a:pt x="6211755" y="2913380"/>
                    <a:pt x="6213025" y="2919730"/>
                    <a:pt x="6214295" y="2928620"/>
                  </a:cubicBezTo>
                  <a:cubicBezTo>
                    <a:pt x="6213025" y="2975610"/>
                    <a:pt x="6207945" y="2988310"/>
                    <a:pt x="6202865" y="2998470"/>
                  </a:cubicBezTo>
                  <a:lnTo>
                    <a:pt x="6201595" y="3001010"/>
                  </a:lnTo>
                  <a:lnTo>
                    <a:pt x="6201595" y="3003550"/>
                  </a:lnTo>
                  <a:cubicBezTo>
                    <a:pt x="6201595" y="3032760"/>
                    <a:pt x="6201595" y="3036570"/>
                    <a:pt x="6207945" y="3037840"/>
                  </a:cubicBezTo>
                  <a:cubicBezTo>
                    <a:pt x="6210485" y="3037840"/>
                    <a:pt x="6211755" y="3037840"/>
                    <a:pt x="6213025" y="3036570"/>
                  </a:cubicBezTo>
                  <a:lnTo>
                    <a:pt x="6213025" y="3044190"/>
                  </a:lnTo>
                  <a:cubicBezTo>
                    <a:pt x="6210485" y="3110230"/>
                    <a:pt x="6213025" y="3158490"/>
                    <a:pt x="6216835" y="3232150"/>
                  </a:cubicBezTo>
                  <a:lnTo>
                    <a:pt x="6218105" y="3244850"/>
                  </a:lnTo>
                  <a:cubicBezTo>
                    <a:pt x="6211755" y="3244850"/>
                    <a:pt x="6211755" y="3251200"/>
                    <a:pt x="6210485" y="3253740"/>
                  </a:cubicBezTo>
                  <a:lnTo>
                    <a:pt x="6210485" y="3255010"/>
                  </a:lnTo>
                  <a:lnTo>
                    <a:pt x="6214295" y="3280410"/>
                  </a:lnTo>
                  <a:lnTo>
                    <a:pt x="6211755" y="3276600"/>
                  </a:lnTo>
                  <a:lnTo>
                    <a:pt x="6213025" y="3304540"/>
                  </a:lnTo>
                  <a:cubicBezTo>
                    <a:pt x="6214295" y="3321050"/>
                    <a:pt x="6215565" y="3324860"/>
                    <a:pt x="6218105" y="3328670"/>
                  </a:cubicBezTo>
                  <a:cubicBezTo>
                    <a:pt x="6219375" y="3331210"/>
                    <a:pt x="6221915" y="3333750"/>
                    <a:pt x="6223185" y="3364230"/>
                  </a:cubicBezTo>
                  <a:lnTo>
                    <a:pt x="6223185" y="3366770"/>
                  </a:lnTo>
                  <a:cubicBezTo>
                    <a:pt x="6225725" y="3373120"/>
                    <a:pt x="6224455" y="3388360"/>
                    <a:pt x="6223185" y="3398520"/>
                  </a:cubicBezTo>
                  <a:lnTo>
                    <a:pt x="6209215" y="3397250"/>
                  </a:lnTo>
                  <a:lnTo>
                    <a:pt x="6183815" y="3394710"/>
                  </a:lnTo>
                  <a:cubicBezTo>
                    <a:pt x="6163495" y="3393440"/>
                    <a:pt x="6144445" y="3394710"/>
                    <a:pt x="6129205" y="3395980"/>
                  </a:cubicBezTo>
                  <a:lnTo>
                    <a:pt x="6129205" y="3392170"/>
                  </a:lnTo>
                  <a:lnTo>
                    <a:pt x="6124125" y="3389630"/>
                  </a:lnTo>
                  <a:lnTo>
                    <a:pt x="6077135" y="3393440"/>
                  </a:lnTo>
                  <a:cubicBezTo>
                    <a:pt x="6032685" y="3395980"/>
                    <a:pt x="6025065" y="3397250"/>
                    <a:pt x="5979345" y="3402330"/>
                  </a:cubicBezTo>
                  <a:cubicBezTo>
                    <a:pt x="5952675" y="3399790"/>
                    <a:pt x="5926005" y="3398520"/>
                    <a:pt x="5899335" y="3398520"/>
                  </a:cubicBezTo>
                  <a:lnTo>
                    <a:pt x="5885365" y="3398520"/>
                  </a:lnTo>
                  <a:cubicBezTo>
                    <a:pt x="5875205" y="3397250"/>
                    <a:pt x="5862505" y="3395980"/>
                    <a:pt x="5845995" y="3395980"/>
                  </a:cubicBezTo>
                  <a:lnTo>
                    <a:pt x="5845995" y="3398520"/>
                  </a:lnTo>
                  <a:lnTo>
                    <a:pt x="5843455" y="3398520"/>
                  </a:lnTo>
                  <a:cubicBezTo>
                    <a:pt x="5842185" y="3397250"/>
                    <a:pt x="5840915" y="3397250"/>
                    <a:pt x="5839645" y="3395980"/>
                  </a:cubicBezTo>
                  <a:lnTo>
                    <a:pt x="5837105" y="3395980"/>
                  </a:lnTo>
                  <a:cubicBezTo>
                    <a:pt x="5825675" y="3398520"/>
                    <a:pt x="5812975" y="3399790"/>
                    <a:pt x="5797735" y="3401060"/>
                  </a:cubicBezTo>
                  <a:lnTo>
                    <a:pt x="5779955" y="3393440"/>
                  </a:lnTo>
                  <a:lnTo>
                    <a:pt x="5773605" y="3398520"/>
                  </a:lnTo>
                  <a:lnTo>
                    <a:pt x="5658035" y="3393440"/>
                  </a:lnTo>
                  <a:cubicBezTo>
                    <a:pt x="5640255" y="3395980"/>
                    <a:pt x="5622475" y="3397250"/>
                    <a:pt x="5605965" y="3399790"/>
                  </a:cubicBezTo>
                  <a:cubicBezTo>
                    <a:pt x="5580565" y="3399790"/>
                    <a:pt x="5556435" y="3398520"/>
                    <a:pt x="5531035" y="3398520"/>
                  </a:cubicBezTo>
                  <a:lnTo>
                    <a:pt x="5531035" y="3393440"/>
                  </a:lnTo>
                  <a:lnTo>
                    <a:pt x="5480235" y="3397250"/>
                  </a:lnTo>
                  <a:cubicBezTo>
                    <a:pt x="5471345" y="3397250"/>
                    <a:pt x="5463725" y="3397250"/>
                    <a:pt x="5453565" y="3395980"/>
                  </a:cubicBezTo>
                  <a:lnTo>
                    <a:pt x="5453565" y="3394710"/>
                  </a:lnTo>
                  <a:cubicBezTo>
                    <a:pt x="5395370" y="3390900"/>
                    <a:pt x="5302369" y="3389630"/>
                    <a:pt x="5192761" y="3389630"/>
                  </a:cubicBezTo>
                  <a:lnTo>
                    <a:pt x="5116368" y="3389630"/>
                  </a:lnTo>
                  <a:lnTo>
                    <a:pt x="5146260" y="3394710"/>
                  </a:lnTo>
                  <a:cubicBezTo>
                    <a:pt x="5126332" y="3394710"/>
                    <a:pt x="5113046" y="3393440"/>
                    <a:pt x="5096439" y="3393440"/>
                  </a:cubicBezTo>
                  <a:cubicBezTo>
                    <a:pt x="5086475" y="3393440"/>
                    <a:pt x="5076510" y="3392170"/>
                    <a:pt x="5066546" y="3392170"/>
                  </a:cubicBezTo>
                  <a:lnTo>
                    <a:pt x="5059903" y="3392170"/>
                  </a:lnTo>
                  <a:cubicBezTo>
                    <a:pt x="5049938" y="3393440"/>
                    <a:pt x="5036653" y="3394710"/>
                    <a:pt x="5030009" y="3397250"/>
                  </a:cubicBezTo>
                  <a:lnTo>
                    <a:pt x="5030009" y="3395980"/>
                  </a:lnTo>
                  <a:cubicBezTo>
                    <a:pt x="4953616" y="3392170"/>
                    <a:pt x="4900473" y="3393440"/>
                    <a:pt x="4857293" y="3397250"/>
                  </a:cubicBezTo>
                  <a:lnTo>
                    <a:pt x="4850651" y="3397250"/>
                  </a:lnTo>
                  <a:cubicBezTo>
                    <a:pt x="4691221" y="3397250"/>
                    <a:pt x="4511862" y="3397250"/>
                    <a:pt x="4472005" y="3389630"/>
                  </a:cubicBezTo>
                  <a:lnTo>
                    <a:pt x="4465361" y="3389630"/>
                  </a:lnTo>
                  <a:cubicBezTo>
                    <a:pt x="4408896" y="3389630"/>
                    <a:pt x="4392289" y="3389630"/>
                    <a:pt x="4388968" y="3395980"/>
                  </a:cubicBezTo>
                  <a:lnTo>
                    <a:pt x="4362396" y="3395980"/>
                  </a:lnTo>
                  <a:lnTo>
                    <a:pt x="4319217" y="3392170"/>
                  </a:lnTo>
                  <a:lnTo>
                    <a:pt x="4279360" y="3397250"/>
                  </a:lnTo>
                  <a:cubicBezTo>
                    <a:pt x="4259431" y="3397250"/>
                    <a:pt x="4239502" y="3397250"/>
                    <a:pt x="4226216" y="3395980"/>
                  </a:cubicBezTo>
                  <a:lnTo>
                    <a:pt x="4226216" y="3387090"/>
                  </a:lnTo>
                  <a:cubicBezTo>
                    <a:pt x="4143180" y="3384550"/>
                    <a:pt x="4020286" y="3385820"/>
                    <a:pt x="3930606" y="3387090"/>
                  </a:cubicBezTo>
                  <a:cubicBezTo>
                    <a:pt x="3890749" y="3387090"/>
                    <a:pt x="3854213" y="3388360"/>
                    <a:pt x="3834284" y="3388360"/>
                  </a:cubicBezTo>
                  <a:lnTo>
                    <a:pt x="3834284" y="3390900"/>
                  </a:lnTo>
                  <a:lnTo>
                    <a:pt x="3561924" y="3390900"/>
                  </a:lnTo>
                  <a:lnTo>
                    <a:pt x="3561924" y="3388360"/>
                  </a:lnTo>
                  <a:cubicBezTo>
                    <a:pt x="3551960" y="3389630"/>
                    <a:pt x="3541996" y="3389630"/>
                    <a:pt x="3535353" y="3390900"/>
                  </a:cubicBezTo>
                  <a:lnTo>
                    <a:pt x="3445673" y="3390900"/>
                  </a:lnTo>
                  <a:cubicBezTo>
                    <a:pt x="3209850" y="3390900"/>
                    <a:pt x="2964061" y="3390900"/>
                    <a:pt x="2748167" y="3394710"/>
                  </a:cubicBezTo>
                  <a:lnTo>
                    <a:pt x="2734881" y="3394710"/>
                  </a:lnTo>
                  <a:cubicBezTo>
                    <a:pt x="2711630" y="3394710"/>
                    <a:pt x="2691702" y="3395980"/>
                    <a:pt x="2668451" y="3395980"/>
                  </a:cubicBezTo>
                  <a:lnTo>
                    <a:pt x="2555522" y="3398520"/>
                  </a:lnTo>
                  <a:lnTo>
                    <a:pt x="2578772" y="3401060"/>
                  </a:lnTo>
                  <a:lnTo>
                    <a:pt x="2528950" y="3401060"/>
                  </a:lnTo>
                  <a:cubicBezTo>
                    <a:pt x="2512343" y="3397250"/>
                    <a:pt x="2482450" y="3394710"/>
                    <a:pt x="2462521" y="3392170"/>
                  </a:cubicBezTo>
                  <a:lnTo>
                    <a:pt x="2459200" y="3398520"/>
                  </a:lnTo>
                  <a:lnTo>
                    <a:pt x="2455878" y="3393440"/>
                  </a:lnTo>
                  <a:cubicBezTo>
                    <a:pt x="2445913" y="3394710"/>
                    <a:pt x="2382806" y="3393440"/>
                    <a:pt x="2329662" y="3393440"/>
                  </a:cubicBezTo>
                  <a:lnTo>
                    <a:pt x="2176875" y="3393440"/>
                  </a:lnTo>
                  <a:lnTo>
                    <a:pt x="2176875" y="3397250"/>
                  </a:lnTo>
                  <a:cubicBezTo>
                    <a:pt x="2163589" y="3397250"/>
                    <a:pt x="2153625" y="3397250"/>
                    <a:pt x="2140339" y="3398520"/>
                  </a:cubicBezTo>
                  <a:lnTo>
                    <a:pt x="2137018" y="3398520"/>
                  </a:lnTo>
                  <a:cubicBezTo>
                    <a:pt x="2100482" y="3399790"/>
                    <a:pt x="2060624" y="3401060"/>
                    <a:pt x="2014124" y="3402330"/>
                  </a:cubicBezTo>
                  <a:cubicBezTo>
                    <a:pt x="2017445" y="3401060"/>
                    <a:pt x="2017445" y="3399790"/>
                    <a:pt x="2020767" y="3398520"/>
                  </a:cubicBezTo>
                  <a:cubicBezTo>
                    <a:pt x="2024088" y="3392170"/>
                    <a:pt x="2004159" y="3388360"/>
                    <a:pt x="1994195" y="3387090"/>
                  </a:cubicBezTo>
                  <a:lnTo>
                    <a:pt x="1987552" y="3387090"/>
                  </a:lnTo>
                  <a:cubicBezTo>
                    <a:pt x="1897873" y="3385820"/>
                    <a:pt x="1881265" y="3387090"/>
                    <a:pt x="1867980" y="3390900"/>
                  </a:cubicBezTo>
                  <a:cubicBezTo>
                    <a:pt x="1864658" y="3392170"/>
                    <a:pt x="1854694" y="3393440"/>
                    <a:pt x="1781621" y="3392170"/>
                  </a:cubicBezTo>
                  <a:lnTo>
                    <a:pt x="1774979" y="3392170"/>
                  </a:lnTo>
                  <a:cubicBezTo>
                    <a:pt x="1765014" y="3393440"/>
                    <a:pt x="1758371" y="3394710"/>
                    <a:pt x="1755050" y="3395980"/>
                  </a:cubicBezTo>
                  <a:cubicBezTo>
                    <a:pt x="1668692" y="3397250"/>
                    <a:pt x="1638799" y="3398520"/>
                    <a:pt x="1615548" y="3399790"/>
                  </a:cubicBezTo>
                  <a:lnTo>
                    <a:pt x="1532512" y="3397250"/>
                  </a:lnTo>
                  <a:cubicBezTo>
                    <a:pt x="1502619" y="3395980"/>
                    <a:pt x="1486012" y="3395980"/>
                    <a:pt x="1476047" y="3394710"/>
                  </a:cubicBezTo>
                  <a:lnTo>
                    <a:pt x="1476047" y="3385820"/>
                  </a:lnTo>
                  <a:lnTo>
                    <a:pt x="1080793" y="3383280"/>
                  </a:lnTo>
                  <a:lnTo>
                    <a:pt x="1090758" y="3388360"/>
                  </a:lnTo>
                  <a:cubicBezTo>
                    <a:pt x="1064186" y="3389630"/>
                    <a:pt x="1011043" y="3392170"/>
                    <a:pt x="974507" y="3392170"/>
                  </a:cubicBezTo>
                  <a:cubicBezTo>
                    <a:pt x="957900" y="3392170"/>
                    <a:pt x="941292" y="3393440"/>
                    <a:pt x="928006" y="3393440"/>
                  </a:cubicBezTo>
                  <a:lnTo>
                    <a:pt x="840740" y="3393440"/>
                  </a:lnTo>
                  <a:lnTo>
                    <a:pt x="840740" y="3389630"/>
                  </a:lnTo>
                  <a:lnTo>
                    <a:pt x="836930" y="3390900"/>
                  </a:lnTo>
                  <a:cubicBezTo>
                    <a:pt x="830580" y="3392170"/>
                    <a:pt x="805180" y="3393440"/>
                    <a:pt x="778510" y="3394710"/>
                  </a:cubicBezTo>
                  <a:lnTo>
                    <a:pt x="778510" y="3389630"/>
                  </a:lnTo>
                  <a:cubicBezTo>
                    <a:pt x="754380" y="3388360"/>
                    <a:pt x="734060" y="3389630"/>
                    <a:pt x="713740" y="3392170"/>
                  </a:cubicBezTo>
                  <a:cubicBezTo>
                    <a:pt x="687070" y="3394710"/>
                    <a:pt x="660400" y="3397250"/>
                    <a:pt x="623570" y="3392170"/>
                  </a:cubicBezTo>
                  <a:cubicBezTo>
                    <a:pt x="614680" y="3392170"/>
                    <a:pt x="601980" y="3389630"/>
                    <a:pt x="589280" y="3388360"/>
                  </a:cubicBezTo>
                  <a:cubicBezTo>
                    <a:pt x="561340" y="3384550"/>
                    <a:pt x="551180" y="3383280"/>
                    <a:pt x="546100" y="3388360"/>
                  </a:cubicBezTo>
                  <a:lnTo>
                    <a:pt x="544830" y="3389630"/>
                  </a:lnTo>
                  <a:cubicBezTo>
                    <a:pt x="537210" y="3389630"/>
                    <a:pt x="529590" y="3389630"/>
                    <a:pt x="520700" y="3390900"/>
                  </a:cubicBezTo>
                  <a:cubicBezTo>
                    <a:pt x="497840" y="3392170"/>
                    <a:pt x="474980" y="3393440"/>
                    <a:pt x="448310" y="3389630"/>
                  </a:cubicBezTo>
                  <a:lnTo>
                    <a:pt x="445770" y="3389630"/>
                  </a:lnTo>
                  <a:cubicBezTo>
                    <a:pt x="444500" y="3389630"/>
                    <a:pt x="443230" y="3389630"/>
                    <a:pt x="443230" y="3390900"/>
                  </a:cubicBezTo>
                  <a:lnTo>
                    <a:pt x="429260" y="3388360"/>
                  </a:lnTo>
                  <a:cubicBezTo>
                    <a:pt x="416560" y="3385820"/>
                    <a:pt x="393700" y="3387090"/>
                    <a:pt x="373380" y="3388360"/>
                  </a:cubicBezTo>
                  <a:cubicBezTo>
                    <a:pt x="363220" y="3388360"/>
                    <a:pt x="351790" y="3389630"/>
                    <a:pt x="346710" y="3389630"/>
                  </a:cubicBezTo>
                  <a:lnTo>
                    <a:pt x="345440" y="3384550"/>
                  </a:lnTo>
                  <a:cubicBezTo>
                    <a:pt x="323850" y="3390900"/>
                    <a:pt x="297180" y="3390900"/>
                    <a:pt x="266700" y="3389630"/>
                  </a:cubicBezTo>
                  <a:cubicBezTo>
                    <a:pt x="242570" y="3388360"/>
                    <a:pt x="214630" y="3388360"/>
                    <a:pt x="185420" y="3390900"/>
                  </a:cubicBezTo>
                  <a:lnTo>
                    <a:pt x="189230" y="3385820"/>
                  </a:lnTo>
                  <a:lnTo>
                    <a:pt x="166370" y="3388360"/>
                  </a:lnTo>
                  <a:cubicBezTo>
                    <a:pt x="163830" y="3388360"/>
                    <a:pt x="161290" y="3388360"/>
                    <a:pt x="157480" y="3389630"/>
                  </a:cubicBezTo>
                  <a:lnTo>
                    <a:pt x="156210" y="3383280"/>
                  </a:lnTo>
                  <a:cubicBezTo>
                    <a:pt x="139700" y="3384550"/>
                    <a:pt x="123190" y="3385820"/>
                    <a:pt x="101600" y="3384550"/>
                  </a:cubicBezTo>
                  <a:lnTo>
                    <a:pt x="97790" y="3384550"/>
                  </a:lnTo>
                  <a:lnTo>
                    <a:pt x="87630" y="3383280"/>
                  </a:lnTo>
                  <a:lnTo>
                    <a:pt x="87630" y="3362960"/>
                  </a:lnTo>
                  <a:lnTo>
                    <a:pt x="74930" y="3362960"/>
                  </a:lnTo>
                  <a:lnTo>
                    <a:pt x="74930" y="3356610"/>
                  </a:lnTo>
                  <a:cubicBezTo>
                    <a:pt x="76200" y="3342640"/>
                    <a:pt x="77470" y="3333750"/>
                    <a:pt x="80010" y="3323590"/>
                  </a:cubicBezTo>
                  <a:lnTo>
                    <a:pt x="80010" y="3321050"/>
                  </a:lnTo>
                  <a:cubicBezTo>
                    <a:pt x="85090" y="3296920"/>
                    <a:pt x="88900" y="3270250"/>
                    <a:pt x="87630" y="3200400"/>
                  </a:cubicBezTo>
                  <a:lnTo>
                    <a:pt x="83820" y="3200400"/>
                  </a:lnTo>
                  <a:cubicBezTo>
                    <a:pt x="85090" y="3178810"/>
                    <a:pt x="86360" y="3161030"/>
                    <a:pt x="88900" y="3150870"/>
                  </a:cubicBezTo>
                  <a:cubicBezTo>
                    <a:pt x="88900" y="3102610"/>
                    <a:pt x="87630" y="3100070"/>
                    <a:pt x="81280" y="3100070"/>
                  </a:cubicBezTo>
                  <a:cubicBezTo>
                    <a:pt x="81280" y="3087370"/>
                    <a:pt x="80010" y="3077210"/>
                    <a:pt x="77470" y="3064510"/>
                  </a:cubicBezTo>
                  <a:cubicBezTo>
                    <a:pt x="76200" y="3054350"/>
                    <a:pt x="73660" y="3042920"/>
                    <a:pt x="73660" y="3028950"/>
                  </a:cubicBezTo>
                  <a:lnTo>
                    <a:pt x="78740" y="3028950"/>
                  </a:lnTo>
                  <a:lnTo>
                    <a:pt x="78740" y="3022600"/>
                  </a:lnTo>
                  <a:cubicBezTo>
                    <a:pt x="81280" y="2959100"/>
                    <a:pt x="77470" y="2951480"/>
                    <a:pt x="73660" y="2943860"/>
                  </a:cubicBezTo>
                  <a:cubicBezTo>
                    <a:pt x="72390" y="2941320"/>
                    <a:pt x="71120" y="2937510"/>
                    <a:pt x="69850" y="2927350"/>
                  </a:cubicBezTo>
                  <a:lnTo>
                    <a:pt x="78740" y="2926080"/>
                  </a:lnTo>
                  <a:lnTo>
                    <a:pt x="77470" y="2894330"/>
                  </a:lnTo>
                  <a:lnTo>
                    <a:pt x="86360" y="2908300"/>
                  </a:lnTo>
                  <a:lnTo>
                    <a:pt x="83820" y="2880360"/>
                  </a:lnTo>
                  <a:cubicBezTo>
                    <a:pt x="78740" y="2824480"/>
                    <a:pt x="80010" y="2802890"/>
                    <a:pt x="81280" y="2753360"/>
                  </a:cubicBezTo>
                  <a:lnTo>
                    <a:pt x="82550" y="2730500"/>
                  </a:lnTo>
                  <a:lnTo>
                    <a:pt x="85090" y="2710180"/>
                  </a:lnTo>
                  <a:cubicBezTo>
                    <a:pt x="87630" y="2686050"/>
                    <a:pt x="87630" y="2655570"/>
                    <a:pt x="86360" y="2630170"/>
                  </a:cubicBezTo>
                  <a:lnTo>
                    <a:pt x="88900" y="2630170"/>
                  </a:lnTo>
                  <a:cubicBezTo>
                    <a:pt x="87630" y="2623820"/>
                    <a:pt x="87630" y="2618740"/>
                    <a:pt x="87630" y="2613660"/>
                  </a:cubicBezTo>
                  <a:lnTo>
                    <a:pt x="87630" y="2586990"/>
                  </a:lnTo>
                  <a:lnTo>
                    <a:pt x="83820" y="2586990"/>
                  </a:lnTo>
                  <a:lnTo>
                    <a:pt x="78740" y="2515870"/>
                  </a:lnTo>
                  <a:lnTo>
                    <a:pt x="83820" y="2515870"/>
                  </a:lnTo>
                  <a:cubicBezTo>
                    <a:pt x="83820" y="2509520"/>
                    <a:pt x="83820" y="2504440"/>
                    <a:pt x="82550" y="2498090"/>
                  </a:cubicBezTo>
                  <a:lnTo>
                    <a:pt x="91440" y="2498090"/>
                  </a:lnTo>
                  <a:lnTo>
                    <a:pt x="91440" y="2495550"/>
                  </a:lnTo>
                  <a:lnTo>
                    <a:pt x="86360" y="2393950"/>
                  </a:lnTo>
                  <a:cubicBezTo>
                    <a:pt x="87630" y="2390140"/>
                    <a:pt x="87630" y="2383790"/>
                    <a:pt x="88900" y="2374900"/>
                  </a:cubicBezTo>
                  <a:cubicBezTo>
                    <a:pt x="90170" y="2367280"/>
                    <a:pt x="91440" y="2355850"/>
                    <a:pt x="92710" y="2353310"/>
                  </a:cubicBezTo>
                  <a:lnTo>
                    <a:pt x="93980" y="2353310"/>
                  </a:lnTo>
                  <a:cubicBezTo>
                    <a:pt x="95250" y="2325370"/>
                    <a:pt x="92710" y="2292350"/>
                    <a:pt x="91440" y="2256790"/>
                  </a:cubicBezTo>
                  <a:cubicBezTo>
                    <a:pt x="88900" y="2216150"/>
                    <a:pt x="86360" y="2172970"/>
                    <a:pt x="88900" y="2131060"/>
                  </a:cubicBezTo>
                  <a:lnTo>
                    <a:pt x="88900" y="2128520"/>
                  </a:lnTo>
                  <a:cubicBezTo>
                    <a:pt x="87630" y="2124710"/>
                    <a:pt x="87630" y="2114550"/>
                    <a:pt x="86360" y="2101850"/>
                  </a:cubicBezTo>
                  <a:cubicBezTo>
                    <a:pt x="86360" y="2081530"/>
                    <a:pt x="87630" y="2062480"/>
                    <a:pt x="87630" y="2042160"/>
                  </a:cubicBezTo>
                  <a:cubicBezTo>
                    <a:pt x="88900" y="1992630"/>
                    <a:pt x="91440" y="1940560"/>
                    <a:pt x="86360" y="1877060"/>
                  </a:cubicBezTo>
                  <a:lnTo>
                    <a:pt x="95250" y="1827530"/>
                  </a:lnTo>
                  <a:lnTo>
                    <a:pt x="95250" y="1826260"/>
                  </a:lnTo>
                  <a:cubicBezTo>
                    <a:pt x="95250" y="1807210"/>
                    <a:pt x="93980" y="1800860"/>
                    <a:pt x="87630" y="1799590"/>
                  </a:cubicBezTo>
                  <a:cubicBezTo>
                    <a:pt x="85090" y="1799590"/>
                    <a:pt x="83820" y="1799590"/>
                    <a:pt x="81280" y="1802130"/>
                  </a:cubicBezTo>
                  <a:cubicBezTo>
                    <a:pt x="81280" y="1795780"/>
                    <a:pt x="81280" y="1789430"/>
                    <a:pt x="80010" y="1779270"/>
                  </a:cubicBezTo>
                  <a:cubicBezTo>
                    <a:pt x="78740" y="1752600"/>
                    <a:pt x="80010" y="1742440"/>
                    <a:pt x="80010" y="1737360"/>
                  </a:cubicBezTo>
                  <a:cubicBezTo>
                    <a:pt x="81280" y="1737360"/>
                    <a:pt x="82550" y="1737360"/>
                    <a:pt x="85090" y="1736090"/>
                  </a:cubicBezTo>
                  <a:cubicBezTo>
                    <a:pt x="88900" y="1733550"/>
                    <a:pt x="90170" y="1728470"/>
                    <a:pt x="90170" y="1722120"/>
                  </a:cubicBezTo>
                  <a:lnTo>
                    <a:pt x="90170" y="1720850"/>
                  </a:lnTo>
                  <a:lnTo>
                    <a:pt x="88900" y="1714500"/>
                  </a:lnTo>
                  <a:cubicBezTo>
                    <a:pt x="85090" y="1686560"/>
                    <a:pt x="81280" y="1649730"/>
                    <a:pt x="81280" y="1607820"/>
                  </a:cubicBezTo>
                  <a:lnTo>
                    <a:pt x="82550" y="1607820"/>
                  </a:lnTo>
                  <a:lnTo>
                    <a:pt x="82550" y="1614170"/>
                  </a:lnTo>
                  <a:cubicBezTo>
                    <a:pt x="83820" y="1640840"/>
                    <a:pt x="85090" y="1643380"/>
                    <a:pt x="91440" y="1643380"/>
                  </a:cubicBezTo>
                  <a:cubicBezTo>
                    <a:pt x="99060" y="1643380"/>
                    <a:pt x="99060" y="1638300"/>
                    <a:pt x="101600" y="1615440"/>
                  </a:cubicBezTo>
                  <a:lnTo>
                    <a:pt x="102870" y="1611630"/>
                  </a:lnTo>
                  <a:lnTo>
                    <a:pt x="99060" y="1609090"/>
                  </a:lnTo>
                  <a:cubicBezTo>
                    <a:pt x="92710" y="1601470"/>
                    <a:pt x="92710" y="1544320"/>
                    <a:pt x="92710" y="1501140"/>
                  </a:cubicBezTo>
                  <a:cubicBezTo>
                    <a:pt x="92710" y="1426210"/>
                    <a:pt x="90170" y="1395730"/>
                    <a:pt x="83820" y="1386840"/>
                  </a:cubicBezTo>
                  <a:lnTo>
                    <a:pt x="85090" y="1375410"/>
                  </a:lnTo>
                  <a:lnTo>
                    <a:pt x="87630" y="1375410"/>
                  </a:lnTo>
                  <a:cubicBezTo>
                    <a:pt x="91440" y="1338580"/>
                    <a:pt x="88900" y="1324610"/>
                    <a:pt x="85090" y="1308100"/>
                  </a:cubicBezTo>
                  <a:cubicBezTo>
                    <a:pt x="81280" y="1292860"/>
                    <a:pt x="77470" y="1275080"/>
                    <a:pt x="78740" y="1229360"/>
                  </a:cubicBezTo>
                  <a:cubicBezTo>
                    <a:pt x="80010" y="1212850"/>
                    <a:pt x="80010" y="1201420"/>
                    <a:pt x="81280" y="1196340"/>
                  </a:cubicBezTo>
                  <a:lnTo>
                    <a:pt x="85090" y="1196340"/>
                  </a:lnTo>
                  <a:lnTo>
                    <a:pt x="81280" y="1125220"/>
                  </a:lnTo>
                  <a:lnTo>
                    <a:pt x="81280" y="1121410"/>
                  </a:lnTo>
                  <a:lnTo>
                    <a:pt x="83820" y="1121410"/>
                  </a:lnTo>
                  <a:lnTo>
                    <a:pt x="82550" y="1043940"/>
                  </a:lnTo>
                  <a:lnTo>
                    <a:pt x="87630" y="1052830"/>
                  </a:lnTo>
                  <a:lnTo>
                    <a:pt x="82550" y="1021080"/>
                  </a:lnTo>
                  <a:cubicBezTo>
                    <a:pt x="81280" y="1012190"/>
                    <a:pt x="78740" y="998220"/>
                    <a:pt x="77470" y="982980"/>
                  </a:cubicBezTo>
                  <a:lnTo>
                    <a:pt x="81280" y="969010"/>
                  </a:lnTo>
                  <a:cubicBezTo>
                    <a:pt x="90170" y="939800"/>
                    <a:pt x="88900" y="925830"/>
                    <a:pt x="87630" y="904240"/>
                  </a:cubicBezTo>
                  <a:cubicBezTo>
                    <a:pt x="86360" y="895350"/>
                    <a:pt x="86360" y="885190"/>
                    <a:pt x="85090" y="871220"/>
                  </a:cubicBezTo>
                  <a:lnTo>
                    <a:pt x="90170" y="853440"/>
                  </a:lnTo>
                  <a:cubicBezTo>
                    <a:pt x="88900" y="852170"/>
                    <a:pt x="88900" y="848360"/>
                    <a:pt x="90170" y="845820"/>
                  </a:cubicBezTo>
                  <a:lnTo>
                    <a:pt x="73660" y="845820"/>
                  </a:lnTo>
                  <a:lnTo>
                    <a:pt x="90170" y="845820"/>
                  </a:lnTo>
                  <a:cubicBezTo>
                    <a:pt x="93980" y="825500"/>
                    <a:pt x="95250" y="802640"/>
                    <a:pt x="96520" y="775970"/>
                  </a:cubicBezTo>
                  <a:cubicBezTo>
                    <a:pt x="97790" y="755650"/>
                    <a:pt x="97790" y="734060"/>
                    <a:pt x="100330" y="708660"/>
                  </a:cubicBezTo>
                  <a:lnTo>
                    <a:pt x="87630" y="707390"/>
                  </a:lnTo>
                  <a:cubicBezTo>
                    <a:pt x="86360" y="711200"/>
                    <a:pt x="86360" y="718820"/>
                    <a:pt x="83820" y="728980"/>
                  </a:cubicBezTo>
                  <a:cubicBezTo>
                    <a:pt x="82550" y="734060"/>
                    <a:pt x="82550" y="741680"/>
                    <a:pt x="81280" y="749300"/>
                  </a:cubicBezTo>
                  <a:cubicBezTo>
                    <a:pt x="81280" y="735330"/>
                    <a:pt x="81280" y="718820"/>
                    <a:pt x="78740" y="697230"/>
                  </a:cubicBezTo>
                  <a:cubicBezTo>
                    <a:pt x="83820" y="690880"/>
                    <a:pt x="83820" y="673100"/>
                    <a:pt x="82550" y="635000"/>
                  </a:cubicBezTo>
                  <a:lnTo>
                    <a:pt x="82550" y="624840"/>
                  </a:lnTo>
                  <a:lnTo>
                    <a:pt x="91440" y="627380"/>
                  </a:lnTo>
                  <a:lnTo>
                    <a:pt x="91440" y="617220"/>
                  </a:lnTo>
                  <a:cubicBezTo>
                    <a:pt x="90170" y="586740"/>
                    <a:pt x="87630" y="576580"/>
                    <a:pt x="85090" y="566420"/>
                  </a:cubicBezTo>
                  <a:cubicBezTo>
                    <a:pt x="83820" y="561340"/>
                    <a:pt x="82550" y="554990"/>
                    <a:pt x="81280" y="546100"/>
                  </a:cubicBezTo>
                  <a:cubicBezTo>
                    <a:pt x="82550" y="499110"/>
                    <a:pt x="87630" y="486410"/>
                    <a:pt x="92710" y="476250"/>
                  </a:cubicBezTo>
                  <a:lnTo>
                    <a:pt x="93980" y="473710"/>
                  </a:lnTo>
                  <a:lnTo>
                    <a:pt x="93980" y="471170"/>
                  </a:lnTo>
                  <a:cubicBezTo>
                    <a:pt x="93980" y="441960"/>
                    <a:pt x="93980" y="438150"/>
                    <a:pt x="87630" y="436880"/>
                  </a:cubicBezTo>
                  <a:cubicBezTo>
                    <a:pt x="85090" y="436880"/>
                    <a:pt x="83820" y="436880"/>
                    <a:pt x="82550" y="438150"/>
                  </a:cubicBezTo>
                  <a:lnTo>
                    <a:pt x="82550" y="430530"/>
                  </a:lnTo>
                  <a:cubicBezTo>
                    <a:pt x="85090" y="364490"/>
                    <a:pt x="82550" y="316230"/>
                    <a:pt x="78740" y="242570"/>
                  </a:cubicBezTo>
                  <a:lnTo>
                    <a:pt x="77470" y="229870"/>
                  </a:lnTo>
                  <a:cubicBezTo>
                    <a:pt x="83820" y="229870"/>
                    <a:pt x="83820" y="223520"/>
                    <a:pt x="85090" y="220980"/>
                  </a:cubicBezTo>
                  <a:lnTo>
                    <a:pt x="85090" y="219710"/>
                  </a:lnTo>
                  <a:lnTo>
                    <a:pt x="81280" y="194310"/>
                  </a:lnTo>
                  <a:lnTo>
                    <a:pt x="83820" y="198120"/>
                  </a:lnTo>
                  <a:lnTo>
                    <a:pt x="82550" y="171450"/>
                  </a:lnTo>
                  <a:cubicBezTo>
                    <a:pt x="81280" y="154940"/>
                    <a:pt x="80010" y="151130"/>
                    <a:pt x="77470" y="147320"/>
                  </a:cubicBezTo>
                  <a:cubicBezTo>
                    <a:pt x="76200" y="144780"/>
                    <a:pt x="73660" y="142240"/>
                    <a:pt x="72390" y="111760"/>
                  </a:cubicBezTo>
                  <a:lnTo>
                    <a:pt x="72390" y="109220"/>
                  </a:lnTo>
                  <a:cubicBezTo>
                    <a:pt x="69850" y="102870"/>
                    <a:pt x="71120" y="87630"/>
                    <a:pt x="72390" y="77470"/>
                  </a:cubicBezTo>
                  <a:lnTo>
                    <a:pt x="83820" y="78740"/>
                  </a:lnTo>
                  <a:lnTo>
                    <a:pt x="109220" y="81280"/>
                  </a:lnTo>
                  <a:cubicBezTo>
                    <a:pt x="129540" y="82550"/>
                    <a:pt x="148590" y="81280"/>
                    <a:pt x="163830" y="80010"/>
                  </a:cubicBezTo>
                  <a:lnTo>
                    <a:pt x="163830" y="83820"/>
                  </a:lnTo>
                  <a:lnTo>
                    <a:pt x="168910" y="86360"/>
                  </a:lnTo>
                  <a:lnTo>
                    <a:pt x="217170" y="82550"/>
                  </a:lnTo>
                  <a:cubicBezTo>
                    <a:pt x="261620" y="80010"/>
                    <a:pt x="269240" y="78740"/>
                    <a:pt x="314960" y="73660"/>
                  </a:cubicBezTo>
                  <a:cubicBezTo>
                    <a:pt x="346710" y="76200"/>
                    <a:pt x="377190" y="78740"/>
                    <a:pt x="408940" y="77470"/>
                  </a:cubicBezTo>
                  <a:cubicBezTo>
                    <a:pt x="419100" y="78740"/>
                    <a:pt x="431800" y="80010"/>
                    <a:pt x="448310" y="80010"/>
                  </a:cubicBezTo>
                  <a:lnTo>
                    <a:pt x="448310" y="77470"/>
                  </a:lnTo>
                  <a:lnTo>
                    <a:pt x="450850" y="77470"/>
                  </a:lnTo>
                  <a:cubicBezTo>
                    <a:pt x="452120" y="78740"/>
                    <a:pt x="453390" y="78740"/>
                    <a:pt x="454660" y="80010"/>
                  </a:cubicBezTo>
                  <a:lnTo>
                    <a:pt x="457200" y="80010"/>
                  </a:lnTo>
                  <a:cubicBezTo>
                    <a:pt x="468630" y="77470"/>
                    <a:pt x="481330" y="76200"/>
                    <a:pt x="496570" y="74930"/>
                  </a:cubicBezTo>
                  <a:lnTo>
                    <a:pt x="514350" y="82550"/>
                  </a:lnTo>
                  <a:lnTo>
                    <a:pt x="519430" y="78740"/>
                  </a:lnTo>
                  <a:lnTo>
                    <a:pt x="635000" y="85090"/>
                  </a:lnTo>
                  <a:cubicBezTo>
                    <a:pt x="652780" y="82550"/>
                    <a:pt x="670560" y="81280"/>
                    <a:pt x="687070" y="78740"/>
                  </a:cubicBezTo>
                  <a:cubicBezTo>
                    <a:pt x="712470" y="78740"/>
                    <a:pt x="736600" y="80010"/>
                    <a:pt x="762000" y="80010"/>
                  </a:cubicBezTo>
                  <a:lnTo>
                    <a:pt x="762000" y="85090"/>
                  </a:lnTo>
                  <a:lnTo>
                    <a:pt x="812800" y="81280"/>
                  </a:lnTo>
                  <a:cubicBezTo>
                    <a:pt x="821690" y="81280"/>
                    <a:pt x="830580" y="81280"/>
                    <a:pt x="840740" y="82550"/>
                  </a:cubicBezTo>
                  <a:lnTo>
                    <a:pt x="840740" y="85090"/>
                  </a:lnTo>
                  <a:cubicBezTo>
                    <a:pt x="898113" y="83820"/>
                    <a:pt x="991114" y="85090"/>
                    <a:pt x="1100722" y="85090"/>
                  </a:cubicBezTo>
                  <a:lnTo>
                    <a:pt x="1177115" y="85090"/>
                  </a:lnTo>
                  <a:lnTo>
                    <a:pt x="1147222" y="80010"/>
                  </a:lnTo>
                  <a:cubicBezTo>
                    <a:pt x="1167151" y="80010"/>
                    <a:pt x="1180437" y="81280"/>
                    <a:pt x="1197044" y="81280"/>
                  </a:cubicBezTo>
                  <a:cubicBezTo>
                    <a:pt x="1207008" y="81280"/>
                    <a:pt x="1216973" y="82550"/>
                    <a:pt x="1226937" y="82550"/>
                  </a:cubicBezTo>
                  <a:lnTo>
                    <a:pt x="1233580" y="82550"/>
                  </a:lnTo>
                  <a:cubicBezTo>
                    <a:pt x="1243545" y="81280"/>
                    <a:pt x="1256830" y="80010"/>
                    <a:pt x="1263473" y="77470"/>
                  </a:cubicBezTo>
                  <a:lnTo>
                    <a:pt x="1263473" y="78740"/>
                  </a:lnTo>
                  <a:cubicBezTo>
                    <a:pt x="1339867" y="83820"/>
                    <a:pt x="1393010" y="82550"/>
                    <a:pt x="1436189" y="78740"/>
                  </a:cubicBezTo>
                  <a:lnTo>
                    <a:pt x="1442832" y="78740"/>
                  </a:lnTo>
                  <a:cubicBezTo>
                    <a:pt x="1602262" y="78740"/>
                    <a:pt x="1781621" y="78740"/>
                    <a:pt x="1821479" y="86360"/>
                  </a:cubicBezTo>
                  <a:lnTo>
                    <a:pt x="1828122" y="86360"/>
                  </a:lnTo>
                  <a:cubicBezTo>
                    <a:pt x="1887908" y="86360"/>
                    <a:pt x="1901194" y="86360"/>
                    <a:pt x="1904515" y="80010"/>
                  </a:cubicBezTo>
                  <a:lnTo>
                    <a:pt x="1931087" y="80010"/>
                  </a:lnTo>
                  <a:lnTo>
                    <a:pt x="1974266" y="83820"/>
                  </a:lnTo>
                  <a:lnTo>
                    <a:pt x="2014123" y="78740"/>
                  </a:lnTo>
                  <a:cubicBezTo>
                    <a:pt x="2034052" y="78740"/>
                    <a:pt x="2053981" y="78740"/>
                    <a:pt x="2067267" y="80010"/>
                  </a:cubicBezTo>
                  <a:lnTo>
                    <a:pt x="2067267" y="88900"/>
                  </a:lnTo>
                  <a:cubicBezTo>
                    <a:pt x="2150303" y="91440"/>
                    <a:pt x="2273197" y="90170"/>
                    <a:pt x="2362877" y="88900"/>
                  </a:cubicBezTo>
                  <a:cubicBezTo>
                    <a:pt x="2402734" y="88900"/>
                    <a:pt x="2439270" y="87630"/>
                    <a:pt x="2459199" y="87630"/>
                  </a:cubicBezTo>
                  <a:lnTo>
                    <a:pt x="2459199" y="85090"/>
                  </a:lnTo>
                  <a:lnTo>
                    <a:pt x="2731559" y="85090"/>
                  </a:lnTo>
                  <a:lnTo>
                    <a:pt x="2731559" y="87630"/>
                  </a:lnTo>
                  <a:cubicBezTo>
                    <a:pt x="2741523" y="86360"/>
                    <a:pt x="2751487" y="86360"/>
                    <a:pt x="2758130" y="85090"/>
                  </a:cubicBezTo>
                  <a:lnTo>
                    <a:pt x="2847810" y="85090"/>
                  </a:lnTo>
                  <a:cubicBezTo>
                    <a:pt x="3083633" y="85090"/>
                    <a:pt x="3329421" y="85090"/>
                    <a:pt x="3545316" y="81280"/>
                  </a:cubicBezTo>
                  <a:lnTo>
                    <a:pt x="3558603" y="81280"/>
                  </a:lnTo>
                  <a:cubicBezTo>
                    <a:pt x="3581853" y="81280"/>
                    <a:pt x="3601782" y="80010"/>
                    <a:pt x="3625031" y="80010"/>
                  </a:cubicBezTo>
                  <a:lnTo>
                    <a:pt x="3737961" y="77470"/>
                  </a:lnTo>
                  <a:lnTo>
                    <a:pt x="3714711" y="74930"/>
                  </a:lnTo>
                  <a:lnTo>
                    <a:pt x="3764533" y="74930"/>
                  </a:lnTo>
                  <a:cubicBezTo>
                    <a:pt x="3781140" y="78740"/>
                    <a:pt x="3811033" y="81280"/>
                    <a:pt x="3830962" y="83820"/>
                  </a:cubicBezTo>
                  <a:lnTo>
                    <a:pt x="3834284" y="77470"/>
                  </a:lnTo>
                  <a:lnTo>
                    <a:pt x="3837605" y="82550"/>
                  </a:lnTo>
                  <a:cubicBezTo>
                    <a:pt x="3847569" y="81280"/>
                    <a:pt x="3910677" y="82550"/>
                    <a:pt x="3963820" y="82550"/>
                  </a:cubicBezTo>
                  <a:lnTo>
                    <a:pt x="4116608" y="82550"/>
                  </a:lnTo>
                  <a:lnTo>
                    <a:pt x="4116608" y="78740"/>
                  </a:lnTo>
                  <a:cubicBezTo>
                    <a:pt x="4129894" y="78740"/>
                    <a:pt x="4139858" y="78740"/>
                    <a:pt x="4153144" y="77470"/>
                  </a:cubicBezTo>
                  <a:lnTo>
                    <a:pt x="4156465" y="77470"/>
                  </a:lnTo>
                  <a:cubicBezTo>
                    <a:pt x="4193001" y="76200"/>
                    <a:pt x="4232859" y="74930"/>
                    <a:pt x="4279359" y="73660"/>
                  </a:cubicBezTo>
                  <a:cubicBezTo>
                    <a:pt x="4276037" y="74930"/>
                    <a:pt x="4276037" y="76200"/>
                    <a:pt x="4272716" y="77470"/>
                  </a:cubicBezTo>
                  <a:cubicBezTo>
                    <a:pt x="4269395" y="83820"/>
                    <a:pt x="4289324" y="87630"/>
                    <a:pt x="4299288" y="88900"/>
                  </a:cubicBezTo>
                  <a:lnTo>
                    <a:pt x="4305931" y="88900"/>
                  </a:lnTo>
                  <a:cubicBezTo>
                    <a:pt x="4395610" y="90170"/>
                    <a:pt x="4412218" y="88900"/>
                    <a:pt x="4425503" y="85090"/>
                  </a:cubicBezTo>
                  <a:cubicBezTo>
                    <a:pt x="4428825" y="83820"/>
                    <a:pt x="4435468" y="82550"/>
                    <a:pt x="4511861" y="83820"/>
                  </a:cubicBezTo>
                  <a:lnTo>
                    <a:pt x="4518504" y="83820"/>
                  </a:lnTo>
                  <a:cubicBezTo>
                    <a:pt x="4528469" y="82550"/>
                    <a:pt x="4535112" y="81280"/>
                    <a:pt x="4538433" y="80010"/>
                  </a:cubicBezTo>
                  <a:cubicBezTo>
                    <a:pt x="4624791" y="78740"/>
                    <a:pt x="4654684" y="77470"/>
                    <a:pt x="4677934" y="76200"/>
                  </a:cubicBezTo>
                  <a:lnTo>
                    <a:pt x="4760971" y="78740"/>
                  </a:lnTo>
                  <a:cubicBezTo>
                    <a:pt x="4790864" y="80010"/>
                    <a:pt x="4807471" y="80010"/>
                    <a:pt x="4817436" y="81280"/>
                  </a:cubicBezTo>
                  <a:lnTo>
                    <a:pt x="4817436" y="90170"/>
                  </a:lnTo>
                  <a:lnTo>
                    <a:pt x="5212690" y="92710"/>
                  </a:lnTo>
                  <a:lnTo>
                    <a:pt x="5199404" y="91440"/>
                  </a:lnTo>
                  <a:cubicBezTo>
                    <a:pt x="5225975" y="90170"/>
                    <a:pt x="5279119" y="87630"/>
                    <a:pt x="5315655" y="87630"/>
                  </a:cubicBezTo>
                  <a:cubicBezTo>
                    <a:pt x="5395370" y="85090"/>
                    <a:pt x="5428585" y="83820"/>
                    <a:pt x="5440865" y="81280"/>
                  </a:cubicBezTo>
                  <a:lnTo>
                    <a:pt x="5451025" y="81280"/>
                  </a:lnTo>
                  <a:lnTo>
                    <a:pt x="5453565" y="85090"/>
                  </a:lnTo>
                  <a:lnTo>
                    <a:pt x="5453565" y="63500"/>
                  </a:lnTo>
                  <a:lnTo>
                    <a:pt x="5456105" y="63500"/>
                  </a:lnTo>
                  <a:lnTo>
                    <a:pt x="5454835" y="85090"/>
                  </a:lnTo>
                  <a:lnTo>
                    <a:pt x="5458645" y="83820"/>
                  </a:lnTo>
                  <a:cubicBezTo>
                    <a:pt x="5464995" y="82550"/>
                    <a:pt x="5490395" y="81280"/>
                    <a:pt x="5517065" y="80010"/>
                  </a:cubicBezTo>
                  <a:lnTo>
                    <a:pt x="5517065" y="85090"/>
                  </a:lnTo>
                  <a:cubicBezTo>
                    <a:pt x="5541195" y="86360"/>
                    <a:pt x="5561515" y="85090"/>
                    <a:pt x="5581835" y="82550"/>
                  </a:cubicBezTo>
                  <a:cubicBezTo>
                    <a:pt x="5608505" y="80010"/>
                    <a:pt x="5635175" y="77470"/>
                    <a:pt x="5672005" y="82550"/>
                  </a:cubicBezTo>
                  <a:cubicBezTo>
                    <a:pt x="5680895" y="82550"/>
                    <a:pt x="5693595" y="85090"/>
                    <a:pt x="5706295" y="86360"/>
                  </a:cubicBezTo>
                  <a:cubicBezTo>
                    <a:pt x="5734235" y="90170"/>
                    <a:pt x="5744395" y="91440"/>
                    <a:pt x="5749475" y="86360"/>
                  </a:cubicBezTo>
                  <a:lnTo>
                    <a:pt x="5750745" y="85090"/>
                  </a:lnTo>
                  <a:cubicBezTo>
                    <a:pt x="5758365" y="85090"/>
                    <a:pt x="5765985" y="85090"/>
                    <a:pt x="5774875" y="83820"/>
                  </a:cubicBezTo>
                  <a:cubicBezTo>
                    <a:pt x="5797735" y="82550"/>
                    <a:pt x="5820595" y="81280"/>
                    <a:pt x="5847265" y="85090"/>
                  </a:cubicBezTo>
                  <a:lnTo>
                    <a:pt x="5849805" y="85090"/>
                  </a:lnTo>
                  <a:cubicBezTo>
                    <a:pt x="5851075" y="85090"/>
                    <a:pt x="5852345" y="85090"/>
                    <a:pt x="5852345" y="83820"/>
                  </a:cubicBezTo>
                  <a:lnTo>
                    <a:pt x="5866315" y="86360"/>
                  </a:lnTo>
                  <a:cubicBezTo>
                    <a:pt x="5879015" y="88900"/>
                    <a:pt x="5901875" y="87630"/>
                    <a:pt x="5922195" y="86360"/>
                  </a:cubicBezTo>
                  <a:cubicBezTo>
                    <a:pt x="5932355" y="86360"/>
                    <a:pt x="5943785" y="85090"/>
                    <a:pt x="5950135" y="85090"/>
                  </a:cubicBezTo>
                  <a:lnTo>
                    <a:pt x="5951405" y="90170"/>
                  </a:lnTo>
                  <a:cubicBezTo>
                    <a:pt x="5972995" y="83820"/>
                    <a:pt x="5999665" y="83820"/>
                    <a:pt x="6030145" y="85090"/>
                  </a:cubicBezTo>
                  <a:cubicBezTo>
                    <a:pt x="6054275" y="86360"/>
                    <a:pt x="6082215" y="86360"/>
                    <a:pt x="6111425" y="83820"/>
                  </a:cubicBezTo>
                  <a:lnTo>
                    <a:pt x="6107615" y="87630"/>
                  </a:lnTo>
                  <a:lnTo>
                    <a:pt x="6130475" y="85090"/>
                  </a:lnTo>
                  <a:cubicBezTo>
                    <a:pt x="6133015" y="85090"/>
                    <a:pt x="6135555" y="85090"/>
                    <a:pt x="6139365" y="83820"/>
                  </a:cubicBezTo>
                  <a:lnTo>
                    <a:pt x="6140635" y="90170"/>
                  </a:lnTo>
                  <a:cubicBezTo>
                    <a:pt x="6157145" y="88900"/>
                    <a:pt x="6173655" y="87630"/>
                    <a:pt x="6195245" y="88900"/>
                  </a:cubicBezTo>
                  <a:lnTo>
                    <a:pt x="6199055" y="88900"/>
                  </a:lnTo>
                  <a:lnTo>
                    <a:pt x="6209215" y="90170"/>
                  </a:lnTo>
                  <a:lnTo>
                    <a:pt x="6209215" y="109220"/>
                  </a:lnTo>
                  <a:lnTo>
                    <a:pt x="6221915" y="109220"/>
                  </a:lnTo>
                  <a:lnTo>
                    <a:pt x="6221915" y="115570"/>
                  </a:lnTo>
                  <a:cubicBezTo>
                    <a:pt x="6220645" y="129540"/>
                    <a:pt x="6219375" y="138430"/>
                    <a:pt x="6216835" y="148590"/>
                  </a:cubicBezTo>
                  <a:lnTo>
                    <a:pt x="6216835" y="151130"/>
                  </a:lnTo>
                  <a:cubicBezTo>
                    <a:pt x="6211755" y="176530"/>
                    <a:pt x="6207945" y="201930"/>
                    <a:pt x="6209215" y="271780"/>
                  </a:cubicBezTo>
                  <a:lnTo>
                    <a:pt x="6213025" y="271780"/>
                  </a:lnTo>
                  <a:cubicBezTo>
                    <a:pt x="6211755" y="293370"/>
                    <a:pt x="6210485" y="311150"/>
                    <a:pt x="6207945" y="321310"/>
                  </a:cubicBezTo>
                  <a:cubicBezTo>
                    <a:pt x="6207945" y="369570"/>
                    <a:pt x="6209215" y="372110"/>
                    <a:pt x="6215565" y="372110"/>
                  </a:cubicBezTo>
                  <a:cubicBezTo>
                    <a:pt x="6215565" y="384810"/>
                    <a:pt x="6216835" y="394970"/>
                    <a:pt x="6219375" y="407670"/>
                  </a:cubicBezTo>
                  <a:cubicBezTo>
                    <a:pt x="6220645" y="417830"/>
                    <a:pt x="6223185" y="429260"/>
                    <a:pt x="6223185" y="443230"/>
                  </a:cubicBezTo>
                  <a:lnTo>
                    <a:pt x="6218105" y="443230"/>
                  </a:lnTo>
                  <a:lnTo>
                    <a:pt x="6218105" y="449580"/>
                  </a:lnTo>
                  <a:cubicBezTo>
                    <a:pt x="6215565" y="513080"/>
                    <a:pt x="6219375" y="520700"/>
                    <a:pt x="6223185" y="528320"/>
                  </a:cubicBezTo>
                  <a:cubicBezTo>
                    <a:pt x="6224455" y="530860"/>
                    <a:pt x="6225725" y="534670"/>
                    <a:pt x="6226995" y="544830"/>
                  </a:cubicBezTo>
                  <a:lnTo>
                    <a:pt x="6218105" y="546100"/>
                  </a:lnTo>
                  <a:close/>
                  <a:moveTo>
                    <a:pt x="6221915" y="756920"/>
                  </a:moveTo>
                  <a:lnTo>
                    <a:pt x="6219375" y="751840"/>
                  </a:lnTo>
                  <a:lnTo>
                    <a:pt x="6220645" y="745490"/>
                  </a:lnTo>
                  <a:cubicBezTo>
                    <a:pt x="6221915" y="750570"/>
                    <a:pt x="6221915" y="754380"/>
                    <a:pt x="6221915" y="756920"/>
                  </a:cubicBezTo>
                  <a:close/>
                  <a:moveTo>
                    <a:pt x="73660" y="2716530"/>
                  </a:moveTo>
                  <a:lnTo>
                    <a:pt x="76200" y="2721610"/>
                  </a:lnTo>
                  <a:lnTo>
                    <a:pt x="74930" y="2727960"/>
                  </a:lnTo>
                  <a:cubicBezTo>
                    <a:pt x="73660" y="2724150"/>
                    <a:pt x="73660" y="2720340"/>
                    <a:pt x="73660" y="2716530"/>
                  </a:cubicBezTo>
                  <a:close/>
                  <a:moveTo>
                    <a:pt x="6257475" y="628650"/>
                  </a:moveTo>
                  <a:lnTo>
                    <a:pt x="6257475" y="619760"/>
                  </a:lnTo>
                  <a:cubicBezTo>
                    <a:pt x="6257475" y="623570"/>
                    <a:pt x="6258745" y="626110"/>
                    <a:pt x="6258745" y="628650"/>
                  </a:cubicBezTo>
                  <a:lnTo>
                    <a:pt x="6257475" y="628650"/>
                  </a:lnTo>
                  <a:close/>
                  <a:moveTo>
                    <a:pt x="6286685" y="1320800"/>
                  </a:moveTo>
                  <a:lnTo>
                    <a:pt x="6282875" y="1319530"/>
                  </a:lnTo>
                  <a:cubicBezTo>
                    <a:pt x="6284145" y="1319530"/>
                    <a:pt x="6285415" y="1320800"/>
                    <a:pt x="6286685" y="1320800"/>
                  </a:cubicBezTo>
                  <a:close/>
                </a:path>
              </a:pathLst>
            </a:custGeom>
            <a:solidFill>
              <a:srgbClr val="AD9472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1473695" y="1511738"/>
            <a:ext cx="16383387" cy="343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4"/>
              </a:lnSpc>
            </a:pPr>
            <a:r>
              <a:rPr lang="en-US" sz="3600" i="1">
                <a:solidFill>
                  <a:srgbClr val="5F1A1F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Activity 4: Put this list of years into the correct century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12015" y="2083466"/>
            <a:ext cx="5378400" cy="7403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2008 AD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950 AD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33 AD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1968 AD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1789 AD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1066 AD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1848 AD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54 BC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410 AD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1472 AD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003331" y="2083466"/>
            <a:ext cx="3454196" cy="7403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21st Century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10th Century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1st Century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20th Century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18th Century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11th Century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19th Century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1st Century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5th Century</a:t>
            </a:r>
          </a:p>
          <a:p>
            <a:pPr marL="949065" lvl="1" indent="-474533" algn="l">
              <a:lnSpc>
                <a:spcPts val="5802"/>
              </a:lnSpc>
              <a:buFont typeface="Arial"/>
              <a:buChar char="•"/>
            </a:pPr>
            <a:r>
              <a:rPr lang="en-US" sz="4395" b="1">
                <a:solidFill>
                  <a:srgbClr val="1D1B1E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15th Century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53130" y="968051"/>
            <a:ext cx="2435474" cy="343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4"/>
              </a:lnSpc>
            </a:pPr>
            <a:r>
              <a:rPr lang="en-US" sz="3600" i="1">
                <a:solidFill>
                  <a:srgbClr val="5F1A1F"/>
                </a:solidFill>
                <a:latin typeface="Sergio Trendy Italics"/>
                <a:ea typeface="Sergio Trendy Italics"/>
                <a:cs typeface="Sergio Trendy Italics"/>
                <a:sym typeface="Sergio Trendy Italics"/>
              </a:rPr>
              <a:t>Solution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781811"/>
            <a:ext cx="16230600" cy="8302706"/>
            <a:chOff x="0" y="0"/>
            <a:chExt cx="21640800" cy="11070274"/>
          </a:xfrm>
        </p:grpSpPr>
        <p:grpSp>
          <p:nvGrpSpPr>
            <p:cNvPr id="3" name="Group 3"/>
            <p:cNvGrpSpPr/>
            <p:nvPr/>
          </p:nvGrpSpPr>
          <p:grpSpPr>
            <a:xfrm>
              <a:off x="1368062" y="1907071"/>
              <a:ext cx="19081623" cy="7355293"/>
              <a:chOff x="0" y="0"/>
              <a:chExt cx="9464596" cy="364826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-2540"/>
                <a:ext cx="9464596" cy="3650808"/>
              </a:xfrm>
              <a:custGeom>
                <a:avLst/>
                <a:gdLst/>
                <a:ahLst/>
                <a:cxnLst/>
                <a:rect l="l" t="t" r="r" b="b"/>
                <a:pathLst>
                  <a:path w="9464596" h="3650808">
                    <a:moveTo>
                      <a:pt x="9462056" y="1110353"/>
                    </a:moveTo>
                    <a:lnTo>
                      <a:pt x="9464596" y="1093560"/>
                    </a:lnTo>
                    <a:lnTo>
                      <a:pt x="9458246" y="1097758"/>
                    </a:lnTo>
                    <a:lnTo>
                      <a:pt x="9458246" y="1071169"/>
                    </a:lnTo>
                    <a:cubicBezTo>
                      <a:pt x="9458246" y="1069770"/>
                      <a:pt x="9456976" y="1065571"/>
                      <a:pt x="9455706" y="1059974"/>
                    </a:cubicBezTo>
                    <a:lnTo>
                      <a:pt x="9455706" y="1057175"/>
                    </a:lnTo>
                    <a:lnTo>
                      <a:pt x="9454436" y="1057175"/>
                    </a:lnTo>
                    <a:cubicBezTo>
                      <a:pt x="9453166" y="1051577"/>
                      <a:pt x="9449356" y="1051577"/>
                      <a:pt x="9448086" y="1051577"/>
                    </a:cubicBezTo>
                    <a:cubicBezTo>
                      <a:pt x="9448086" y="1006795"/>
                      <a:pt x="9449356" y="960613"/>
                      <a:pt x="9450626" y="915831"/>
                    </a:cubicBezTo>
                    <a:cubicBezTo>
                      <a:pt x="9450626" y="903236"/>
                      <a:pt x="9451896" y="892041"/>
                      <a:pt x="9451896" y="879446"/>
                    </a:cubicBezTo>
                    <a:lnTo>
                      <a:pt x="9455706" y="879446"/>
                    </a:lnTo>
                    <a:lnTo>
                      <a:pt x="9455706" y="847090"/>
                    </a:lnTo>
                    <a:lnTo>
                      <a:pt x="9459516" y="847090"/>
                    </a:lnTo>
                    <a:lnTo>
                      <a:pt x="9459516" y="816610"/>
                    </a:lnTo>
                    <a:cubicBezTo>
                      <a:pt x="9462056" y="781050"/>
                      <a:pt x="9464596" y="726440"/>
                      <a:pt x="9462056" y="692150"/>
                    </a:cubicBezTo>
                    <a:cubicBezTo>
                      <a:pt x="9463326" y="674370"/>
                      <a:pt x="9460786" y="652780"/>
                      <a:pt x="9459516" y="641350"/>
                    </a:cubicBezTo>
                    <a:lnTo>
                      <a:pt x="9460786" y="641350"/>
                    </a:lnTo>
                    <a:lnTo>
                      <a:pt x="9456976" y="542290"/>
                    </a:lnTo>
                    <a:lnTo>
                      <a:pt x="9458246" y="541020"/>
                    </a:lnTo>
                    <a:lnTo>
                      <a:pt x="9458246" y="537210"/>
                    </a:lnTo>
                    <a:cubicBezTo>
                      <a:pt x="9458246" y="502920"/>
                      <a:pt x="9456976" y="468630"/>
                      <a:pt x="9456976" y="431800"/>
                    </a:cubicBezTo>
                    <a:cubicBezTo>
                      <a:pt x="9454436" y="361950"/>
                      <a:pt x="9453166" y="290830"/>
                      <a:pt x="9459516" y="213360"/>
                    </a:cubicBezTo>
                    <a:lnTo>
                      <a:pt x="9459516" y="207010"/>
                    </a:lnTo>
                    <a:cubicBezTo>
                      <a:pt x="9458246" y="191770"/>
                      <a:pt x="9458246" y="176530"/>
                      <a:pt x="9458246" y="158750"/>
                    </a:cubicBezTo>
                    <a:lnTo>
                      <a:pt x="9458246" y="80010"/>
                    </a:lnTo>
                    <a:lnTo>
                      <a:pt x="9463326" y="59690"/>
                    </a:lnTo>
                    <a:lnTo>
                      <a:pt x="9463326" y="8890"/>
                    </a:lnTo>
                    <a:lnTo>
                      <a:pt x="9456976" y="8890"/>
                    </a:lnTo>
                    <a:cubicBezTo>
                      <a:pt x="9418876" y="8890"/>
                      <a:pt x="9362996" y="7620"/>
                      <a:pt x="9347756" y="7620"/>
                    </a:cubicBezTo>
                    <a:cubicBezTo>
                      <a:pt x="9319816" y="7620"/>
                      <a:pt x="9304576" y="7620"/>
                      <a:pt x="9296956" y="8890"/>
                    </a:cubicBezTo>
                    <a:cubicBezTo>
                      <a:pt x="9263936" y="0"/>
                      <a:pt x="9185196" y="1270"/>
                      <a:pt x="9108996" y="3810"/>
                    </a:cubicBezTo>
                    <a:cubicBezTo>
                      <a:pt x="9070896" y="5080"/>
                      <a:pt x="9034066" y="5080"/>
                      <a:pt x="9008666" y="3810"/>
                    </a:cubicBezTo>
                    <a:lnTo>
                      <a:pt x="9004856" y="3810"/>
                    </a:lnTo>
                    <a:lnTo>
                      <a:pt x="9002316" y="10160"/>
                    </a:lnTo>
                    <a:cubicBezTo>
                      <a:pt x="8951516" y="10160"/>
                      <a:pt x="8901986" y="11430"/>
                      <a:pt x="8837216" y="13970"/>
                    </a:cubicBezTo>
                    <a:lnTo>
                      <a:pt x="8825786" y="13970"/>
                    </a:lnTo>
                    <a:lnTo>
                      <a:pt x="8827056" y="16510"/>
                    </a:lnTo>
                    <a:lnTo>
                      <a:pt x="8794036" y="16510"/>
                    </a:lnTo>
                    <a:lnTo>
                      <a:pt x="8794036" y="21590"/>
                    </a:lnTo>
                    <a:cubicBezTo>
                      <a:pt x="8771175" y="21590"/>
                      <a:pt x="8747046" y="20320"/>
                      <a:pt x="8720375" y="19050"/>
                    </a:cubicBezTo>
                    <a:cubicBezTo>
                      <a:pt x="8697516" y="17780"/>
                      <a:pt x="8674656" y="17780"/>
                      <a:pt x="8651796" y="16510"/>
                    </a:cubicBezTo>
                    <a:lnTo>
                      <a:pt x="8651796" y="15240"/>
                    </a:lnTo>
                    <a:cubicBezTo>
                      <a:pt x="8644175" y="13970"/>
                      <a:pt x="8635286" y="13970"/>
                      <a:pt x="8627666" y="12700"/>
                    </a:cubicBezTo>
                    <a:lnTo>
                      <a:pt x="8626396" y="44450"/>
                    </a:lnTo>
                    <a:lnTo>
                      <a:pt x="8622586" y="44450"/>
                    </a:lnTo>
                    <a:lnTo>
                      <a:pt x="8622586" y="13970"/>
                    </a:lnTo>
                    <a:cubicBezTo>
                      <a:pt x="8449099" y="10160"/>
                      <a:pt x="8218767" y="12700"/>
                      <a:pt x="7994052" y="15240"/>
                    </a:cubicBezTo>
                    <a:cubicBezTo>
                      <a:pt x="7763720" y="17780"/>
                      <a:pt x="7544625" y="20320"/>
                      <a:pt x="7342381" y="16510"/>
                    </a:cubicBezTo>
                    <a:cubicBezTo>
                      <a:pt x="7246878" y="17780"/>
                      <a:pt x="7173846" y="17780"/>
                      <a:pt x="7112050" y="16510"/>
                    </a:cubicBezTo>
                    <a:lnTo>
                      <a:pt x="7112050" y="15240"/>
                    </a:lnTo>
                    <a:lnTo>
                      <a:pt x="6921043" y="12700"/>
                    </a:lnTo>
                    <a:lnTo>
                      <a:pt x="6921043" y="16510"/>
                    </a:lnTo>
                    <a:cubicBezTo>
                      <a:pt x="6859246" y="16510"/>
                      <a:pt x="6791833" y="17780"/>
                      <a:pt x="6718800" y="17780"/>
                    </a:cubicBezTo>
                    <a:lnTo>
                      <a:pt x="6673857" y="12700"/>
                    </a:lnTo>
                    <a:lnTo>
                      <a:pt x="6645768" y="12700"/>
                    </a:lnTo>
                    <a:cubicBezTo>
                      <a:pt x="6572736" y="11430"/>
                      <a:pt x="6539030" y="11430"/>
                      <a:pt x="6527793" y="19050"/>
                    </a:cubicBezTo>
                    <a:lnTo>
                      <a:pt x="6527793" y="21590"/>
                    </a:lnTo>
                    <a:cubicBezTo>
                      <a:pt x="6499704" y="22860"/>
                      <a:pt x="6471614" y="22860"/>
                      <a:pt x="6449143" y="24130"/>
                    </a:cubicBezTo>
                    <a:cubicBezTo>
                      <a:pt x="6392965" y="19050"/>
                      <a:pt x="6319932" y="20320"/>
                      <a:pt x="6235665" y="20320"/>
                    </a:cubicBezTo>
                    <a:cubicBezTo>
                      <a:pt x="6151397" y="21590"/>
                      <a:pt x="6061512" y="21590"/>
                      <a:pt x="5999715" y="16510"/>
                    </a:cubicBezTo>
                    <a:lnTo>
                      <a:pt x="5994097" y="15240"/>
                    </a:lnTo>
                    <a:lnTo>
                      <a:pt x="5982861" y="15240"/>
                    </a:lnTo>
                    <a:cubicBezTo>
                      <a:pt x="5954772" y="16510"/>
                      <a:pt x="5842415" y="17780"/>
                      <a:pt x="5735676" y="19050"/>
                    </a:cubicBezTo>
                    <a:cubicBezTo>
                      <a:pt x="5634555" y="20320"/>
                      <a:pt x="5522198" y="21590"/>
                      <a:pt x="5432312" y="22860"/>
                    </a:cubicBezTo>
                    <a:cubicBezTo>
                      <a:pt x="5415459" y="20320"/>
                      <a:pt x="5381751" y="19050"/>
                      <a:pt x="5342427" y="19050"/>
                    </a:cubicBezTo>
                    <a:cubicBezTo>
                      <a:pt x="5213216" y="20320"/>
                      <a:pt x="5067151" y="21590"/>
                      <a:pt x="4887380" y="21590"/>
                    </a:cubicBezTo>
                    <a:lnTo>
                      <a:pt x="4881763" y="20320"/>
                    </a:lnTo>
                    <a:lnTo>
                      <a:pt x="4853674" y="21590"/>
                    </a:lnTo>
                    <a:cubicBezTo>
                      <a:pt x="4735699" y="21590"/>
                      <a:pt x="4617723" y="20320"/>
                      <a:pt x="4499749" y="20320"/>
                    </a:cubicBezTo>
                    <a:lnTo>
                      <a:pt x="4499749" y="17780"/>
                    </a:lnTo>
                    <a:cubicBezTo>
                      <a:pt x="4466041" y="19050"/>
                      <a:pt x="4432334" y="19050"/>
                      <a:pt x="4404246" y="20320"/>
                    </a:cubicBezTo>
                    <a:lnTo>
                      <a:pt x="4359303" y="20320"/>
                    </a:lnTo>
                    <a:cubicBezTo>
                      <a:pt x="4084027" y="19050"/>
                      <a:pt x="3797517" y="17780"/>
                      <a:pt x="3505389" y="17780"/>
                    </a:cubicBezTo>
                    <a:lnTo>
                      <a:pt x="3494153" y="17780"/>
                    </a:lnTo>
                    <a:lnTo>
                      <a:pt x="3477299" y="22860"/>
                    </a:lnTo>
                    <a:lnTo>
                      <a:pt x="3477299" y="27940"/>
                    </a:lnTo>
                    <a:lnTo>
                      <a:pt x="3466064" y="27940"/>
                    </a:lnTo>
                    <a:lnTo>
                      <a:pt x="3117757" y="16510"/>
                    </a:lnTo>
                    <a:cubicBezTo>
                      <a:pt x="3067197" y="16510"/>
                      <a:pt x="3039107" y="19050"/>
                      <a:pt x="3005400" y="20320"/>
                    </a:cubicBezTo>
                    <a:cubicBezTo>
                      <a:pt x="2954839" y="22860"/>
                      <a:pt x="2909896" y="26670"/>
                      <a:pt x="2763832" y="21590"/>
                    </a:cubicBezTo>
                    <a:lnTo>
                      <a:pt x="2763832" y="24130"/>
                    </a:lnTo>
                    <a:lnTo>
                      <a:pt x="2409908" y="24130"/>
                    </a:lnTo>
                    <a:cubicBezTo>
                      <a:pt x="1999804" y="24130"/>
                      <a:pt x="1527905" y="24130"/>
                      <a:pt x="1162745" y="19050"/>
                    </a:cubicBezTo>
                    <a:lnTo>
                      <a:pt x="1011062" y="17780"/>
                    </a:lnTo>
                    <a:lnTo>
                      <a:pt x="1072859" y="24130"/>
                    </a:lnTo>
                    <a:lnTo>
                      <a:pt x="1039151" y="24130"/>
                    </a:lnTo>
                    <a:cubicBezTo>
                      <a:pt x="893087" y="21590"/>
                      <a:pt x="848360" y="20320"/>
                      <a:pt x="840740" y="24130"/>
                    </a:cubicBezTo>
                    <a:lnTo>
                      <a:pt x="840740" y="21590"/>
                    </a:lnTo>
                    <a:cubicBezTo>
                      <a:pt x="839470" y="21590"/>
                      <a:pt x="839470" y="21590"/>
                      <a:pt x="838200" y="22860"/>
                    </a:cubicBezTo>
                    <a:cubicBezTo>
                      <a:pt x="836930" y="22860"/>
                      <a:pt x="835660" y="21590"/>
                      <a:pt x="833120" y="21590"/>
                    </a:cubicBezTo>
                    <a:lnTo>
                      <a:pt x="833120" y="15240"/>
                    </a:lnTo>
                    <a:cubicBezTo>
                      <a:pt x="797560" y="16510"/>
                      <a:pt x="768350" y="16510"/>
                      <a:pt x="742950" y="15240"/>
                    </a:cubicBezTo>
                    <a:cubicBezTo>
                      <a:pt x="713740" y="13970"/>
                      <a:pt x="687070" y="13970"/>
                      <a:pt x="659130" y="16510"/>
                    </a:cubicBezTo>
                    <a:cubicBezTo>
                      <a:pt x="657860" y="15240"/>
                      <a:pt x="656590" y="12700"/>
                      <a:pt x="652780" y="11430"/>
                    </a:cubicBezTo>
                    <a:lnTo>
                      <a:pt x="650240" y="11430"/>
                    </a:lnTo>
                    <a:cubicBezTo>
                      <a:pt x="646430" y="11430"/>
                      <a:pt x="643890" y="12700"/>
                      <a:pt x="641350" y="12700"/>
                    </a:cubicBezTo>
                    <a:lnTo>
                      <a:pt x="641350" y="7620"/>
                    </a:lnTo>
                    <a:cubicBezTo>
                      <a:pt x="572770" y="7620"/>
                      <a:pt x="551180" y="15240"/>
                      <a:pt x="541020" y="21590"/>
                    </a:cubicBezTo>
                    <a:cubicBezTo>
                      <a:pt x="486410" y="20320"/>
                      <a:pt x="438150" y="19050"/>
                      <a:pt x="391160" y="15240"/>
                    </a:cubicBezTo>
                    <a:lnTo>
                      <a:pt x="391160" y="20320"/>
                    </a:lnTo>
                    <a:lnTo>
                      <a:pt x="373380" y="20320"/>
                    </a:lnTo>
                    <a:lnTo>
                      <a:pt x="373380" y="22860"/>
                    </a:lnTo>
                    <a:lnTo>
                      <a:pt x="298450" y="22860"/>
                    </a:lnTo>
                    <a:lnTo>
                      <a:pt x="251460" y="19050"/>
                    </a:lnTo>
                    <a:lnTo>
                      <a:pt x="250190" y="19050"/>
                    </a:lnTo>
                    <a:cubicBezTo>
                      <a:pt x="240030" y="22860"/>
                      <a:pt x="205740" y="22860"/>
                      <a:pt x="173990" y="22860"/>
                    </a:cubicBezTo>
                    <a:cubicBezTo>
                      <a:pt x="146050" y="22860"/>
                      <a:pt x="120650" y="22860"/>
                      <a:pt x="107950" y="25400"/>
                    </a:cubicBezTo>
                    <a:lnTo>
                      <a:pt x="100330" y="27940"/>
                    </a:lnTo>
                    <a:lnTo>
                      <a:pt x="45720" y="27940"/>
                    </a:lnTo>
                    <a:lnTo>
                      <a:pt x="45720" y="34290"/>
                    </a:lnTo>
                    <a:lnTo>
                      <a:pt x="29210" y="34290"/>
                    </a:lnTo>
                    <a:lnTo>
                      <a:pt x="29210" y="40640"/>
                    </a:lnTo>
                    <a:cubicBezTo>
                      <a:pt x="29210" y="50800"/>
                      <a:pt x="29210" y="62230"/>
                      <a:pt x="27940" y="76200"/>
                    </a:cubicBezTo>
                    <a:lnTo>
                      <a:pt x="27940" y="87630"/>
                    </a:lnTo>
                    <a:cubicBezTo>
                      <a:pt x="27940" y="97790"/>
                      <a:pt x="27940" y="105410"/>
                      <a:pt x="26670" y="114300"/>
                    </a:cubicBezTo>
                    <a:lnTo>
                      <a:pt x="25400" y="130810"/>
                    </a:lnTo>
                    <a:cubicBezTo>
                      <a:pt x="21590" y="194310"/>
                      <a:pt x="22860" y="208280"/>
                      <a:pt x="22860" y="222250"/>
                    </a:cubicBezTo>
                    <a:cubicBezTo>
                      <a:pt x="24130" y="236220"/>
                      <a:pt x="24130" y="248920"/>
                      <a:pt x="20320" y="311150"/>
                    </a:cubicBezTo>
                    <a:lnTo>
                      <a:pt x="19050" y="328930"/>
                    </a:lnTo>
                    <a:lnTo>
                      <a:pt x="30480" y="316230"/>
                    </a:lnTo>
                    <a:cubicBezTo>
                      <a:pt x="31750" y="328930"/>
                      <a:pt x="29210" y="356870"/>
                      <a:pt x="27940" y="378460"/>
                    </a:cubicBezTo>
                    <a:cubicBezTo>
                      <a:pt x="26670" y="412750"/>
                      <a:pt x="22860" y="450850"/>
                      <a:pt x="25400" y="485140"/>
                    </a:cubicBezTo>
                    <a:lnTo>
                      <a:pt x="16510" y="457200"/>
                    </a:lnTo>
                    <a:lnTo>
                      <a:pt x="17780" y="504190"/>
                    </a:lnTo>
                    <a:cubicBezTo>
                      <a:pt x="17780" y="519430"/>
                      <a:pt x="19050" y="535940"/>
                      <a:pt x="19050" y="552450"/>
                    </a:cubicBezTo>
                    <a:cubicBezTo>
                      <a:pt x="16510" y="565150"/>
                      <a:pt x="13970" y="577850"/>
                      <a:pt x="12700" y="588010"/>
                    </a:cubicBezTo>
                    <a:lnTo>
                      <a:pt x="7620" y="588010"/>
                    </a:lnTo>
                    <a:cubicBezTo>
                      <a:pt x="3810" y="640080"/>
                      <a:pt x="5080" y="643890"/>
                      <a:pt x="8890" y="647700"/>
                    </a:cubicBezTo>
                    <a:cubicBezTo>
                      <a:pt x="10160" y="648970"/>
                      <a:pt x="12700" y="650240"/>
                      <a:pt x="13970" y="650240"/>
                    </a:cubicBezTo>
                    <a:cubicBezTo>
                      <a:pt x="15240" y="652780"/>
                      <a:pt x="16510" y="659130"/>
                      <a:pt x="16510" y="675640"/>
                    </a:cubicBezTo>
                    <a:cubicBezTo>
                      <a:pt x="15240" y="675640"/>
                      <a:pt x="13970" y="675640"/>
                      <a:pt x="11430" y="676910"/>
                    </a:cubicBezTo>
                    <a:cubicBezTo>
                      <a:pt x="6350" y="679450"/>
                      <a:pt x="5080" y="685800"/>
                      <a:pt x="5080" y="712470"/>
                    </a:cubicBezTo>
                    <a:cubicBezTo>
                      <a:pt x="3810" y="722630"/>
                      <a:pt x="5080" y="748030"/>
                      <a:pt x="7620" y="779780"/>
                    </a:cubicBezTo>
                    <a:cubicBezTo>
                      <a:pt x="8890" y="800100"/>
                      <a:pt x="10160" y="822960"/>
                      <a:pt x="11430" y="845820"/>
                    </a:cubicBezTo>
                    <a:lnTo>
                      <a:pt x="38100" y="845820"/>
                    </a:lnTo>
                    <a:lnTo>
                      <a:pt x="11430" y="845820"/>
                    </a:lnTo>
                    <a:lnTo>
                      <a:pt x="11430" y="857250"/>
                    </a:lnTo>
                    <a:cubicBezTo>
                      <a:pt x="7620" y="861253"/>
                      <a:pt x="6350" y="875247"/>
                      <a:pt x="6350" y="936823"/>
                    </a:cubicBezTo>
                    <a:lnTo>
                      <a:pt x="10160" y="936823"/>
                    </a:lnTo>
                    <a:lnTo>
                      <a:pt x="10160" y="943820"/>
                    </a:lnTo>
                    <a:lnTo>
                      <a:pt x="19050" y="945219"/>
                    </a:lnTo>
                    <a:lnTo>
                      <a:pt x="19050" y="964811"/>
                    </a:lnTo>
                    <a:lnTo>
                      <a:pt x="12700" y="964811"/>
                    </a:lnTo>
                    <a:lnTo>
                      <a:pt x="16510" y="1020789"/>
                    </a:lnTo>
                    <a:lnTo>
                      <a:pt x="16510" y="1029186"/>
                    </a:lnTo>
                    <a:cubicBezTo>
                      <a:pt x="13970" y="1080965"/>
                      <a:pt x="10160" y="1134144"/>
                      <a:pt x="16510" y="1170529"/>
                    </a:cubicBezTo>
                    <a:cubicBezTo>
                      <a:pt x="16510" y="1173328"/>
                      <a:pt x="16510" y="1174728"/>
                      <a:pt x="15240" y="1176127"/>
                    </a:cubicBezTo>
                    <a:lnTo>
                      <a:pt x="12700" y="1177526"/>
                    </a:lnTo>
                    <a:lnTo>
                      <a:pt x="12700" y="1183124"/>
                    </a:lnTo>
                    <a:cubicBezTo>
                      <a:pt x="13970" y="1197119"/>
                      <a:pt x="13970" y="1218110"/>
                      <a:pt x="15240" y="1240501"/>
                    </a:cubicBezTo>
                    <a:cubicBezTo>
                      <a:pt x="16510" y="1285284"/>
                      <a:pt x="19050" y="1335663"/>
                      <a:pt x="21590" y="1359454"/>
                    </a:cubicBezTo>
                    <a:cubicBezTo>
                      <a:pt x="21590" y="1362253"/>
                      <a:pt x="20320" y="1365052"/>
                      <a:pt x="20320" y="1366451"/>
                    </a:cubicBezTo>
                    <a:cubicBezTo>
                      <a:pt x="20320" y="1367850"/>
                      <a:pt x="19050" y="1369250"/>
                      <a:pt x="19050" y="1370649"/>
                    </a:cubicBezTo>
                    <a:lnTo>
                      <a:pt x="21590" y="1370649"/>
                    </a:lnTo>
                    <a:lnTo>
                      <a:pt x="21590" y="1372049"/>
                    </a:lnTo>
                    <a:cubicBezTo>
                      <a:pt x="15240" y="1404236"/>
                      <a:pt x="17780" y="1471409"/>
                      <a:pt x="20320" y="1531585"/>
                    </a:cubicBezTo>
                    <a:cubicBezTo>
                      <a:pt x="21590" y="1576367"/>
                      <a:pt x="24130" y="1632345"/>
                      <a:pt x="20320" y="1643540"/>
                    </a:cubicBezTo>
                    <a:lnTo>
                      <a:pt x="16510" y="1643540"/>
                    </a:lnTo>
                    <a:lnTo>
                      <a:pt x="17780" y="1751297"/>
                    </a:lnTo>
                    <a:lnTo>
                      <a:pt x="11430" y="1751297"/>
                    </a:lnTo>
                    <a:cubicBezTo>
                      <a:pt x="11430" y="1763892"/>
                      <a:pt x="10160" y="1775088"/>
                      <a:pt x="10160" y="1786283"/>
                    </a:cubicBezTo>
                    <a:lnTo>
                      <a:pt x="8890" y="1784884"/>
                    </a:lnTo>
                    <a:lnTo>
                      <a:pt x="10160" y="1801677"/>
                    </a:lnTo>
                    <a:lnTo>
                      <a:pt x="10160" y="1805875"/>
                    </a:lnTo>
                    <a:lnTo>
                      <a:pt x="13970" y="1910834"/>
                    </a:lnTo>
                    <a:lnTo>
                      <a:pt x="21590" y="1910834"/>
                    </a:lnTo>
                    <a:cubicBezTo>
                      <a:pt x="22860" y="1917831"/>
                      <a:pt x="22860" y="1924828"/>
                      <a:pt x="24130" y="1930426"/>
                    </a:cubicBezTo>
                    <a:lnTo>
                      <a:pt x="22860" y="1929026"/>
                    </a:lnTo>
                    <a:lnTo>
                      <a:pt x="21590" y="1951417"/>
                    </a:lnTo>
                    <a:cubicBezTo>
                      <a:pt x="20320" y="1973808"/>
                      <a:pt x="20320" y="1992001"/>
                      <a:pt x="20320" y="2008794"/>
                    </a:cubicBezTo>
                    <a:cubicBezTo>
                      <a:pt x="17780" y="2017191"/>
                      <a:pt x="15240" y="2025588"/>
                      <a:pt x="13970" y="2035384"/>
                    </a:cubicBezTo>
                    <a:lnTo>
                      <a:pt x="12700" y="2039582"/>
                    </a:lnTo>
                    <a:lnTo>
                      <a:pt x="12700" y="2042381"/>
                    </a:lnTo>
                    <a:cubicBezTo>
                      <a:pt x="13970" y="2043781"/>
                      <a:pt x="15240" y="2049378"/>
                      <a:pt x="16510" y="2074568"/>
                    </a:cubicBezTo>
                    <a:cubicBezTo>
                      <a:pt x="16510" y="2108154"/>
                      <a:pt x="19050" y="2136143"/>
                      <a:pt x="22860" y="2179526"/>
                    </a:cubicBezTo>
                    <a:lnTo>
                      <a:pt x="12700" y="2220110"/>
                    </a:lnTo>
                    <a:cubicBezTo>
                      <a:pt x="8890" y="2235504"/>
                      <a:pt x="8890" y="2239702"/>
                      <a:pt x="8890" y="2246699"/>
                    </a:cubicBezTo>
                    <a:cubicBezTo>
                      <a:pt x="8890" y="2252297"/>
                      <a:pt x="8890" y="2260694"/>
                      <a:pt x="5080" y="2284484"/>
                    </a:cubicBezTo>
                    <a:lnTo>
                      <a:pt x="8890" y="2285884"/>
                    </a:lnTo>
                    <a:cubicBezTo>
                      <a:pt x="10160" y="2294280"/>
                      <a:pt x="10160" y="2326467"/>
                      <a:pt x="10160" y="2347459"/>
                    </a:cubicBezTo>
                    <a:cubicBezTo>
                      <a:pt x="10160" y="2389442"/>
                      <a:pt x="10160" y="2404836"/>
                      <a:pt x="12700" y="2409034"/>
                    </a:cubicBezTo>
                    <a:cubicBezTo>
                      <a:pt x="10160" y="2428627"/>
                      <a:pt x="8890" y="2446819"/>
                      <a:pt x="8890" y="2466412"/>
                    </a:cubicBezTo>
                    <a:cubicBezTo>
                      <a:pt x="7620" y="2488802"/>
                      <a:pt x="7620" y="2512593"/>
                      <a:pt x="2540" y="2541981"/>
                    </a:cubicBezTo>
                    <a:lnTo>
                      <a:pt x="0" y="2558774"/>
                    </a:lnTo>
                    <a:lnTo>
                      <a:pt x="6350" y="2554576"/>
                    </a:lnTo>
                    <a:lnTo>
                      <a:pt x="6350" y="2581166"/>
                    </a:lnTo>
                    <a:cubicBezTo>
                      <a:pt x="6350" y="2582565"/>
                      <a:pt x="7620" y="2586763"/>
                      <a:pt x="8890" y="2592361"/>
                    </a:cubicBezTo>
                    <a:lnTo>
                      <a:pt x="8890" y="2595160"/>
                    </a:lnTo>
                    <a:lnTo>
                      <a:pt x="10160" y="2595160"/>
                    </a:lnTo>
                    <a:cubicBezTo>
                      <a:pt x="11430" y="2600758"/>
                      <a:pt x="15240" y="2600758"/>
                      <a:pt x="16510" y="2600758"/>
                    </a:cubicBezTo>
                    <a:cubicBezTo>
                      <a:pt x="16510" y="2645540"/>
                      <a:pt x="15240" y="2691721"/>
                      <a:pt x="13970" y="2736504"/>
                    </a:cubicBezTo>
                    <a:cubicBezTo>
                      <a:pt x="13970" y="2749099"/>
                      <a:pt x="12700" y="2760294"/>
                      <a:pt x="12700" y="2772889"/>
                    </a:cubicBezTo>
                    <a:lnTo>
                      <a:pt x="8890" y="2772889"/>
                    </a:lnTo>
                    <a:lnTo>
                      <a:pt x="8890" y="2803718"/>
                    </a:lnTo>
                    <a:lnTo>
                      <a:pt x="6350" y="2803718"/>
                    </a:lnTo>
                    <a:lnTo>
                      <a:pt x="6350" y="2834198"/>
                    </a:lnTo>
                    <a:cubicBezTo>
                      <a:pt x="3810" y="2869758"/>
                      <a:pt x="1270" y="2924368"/>
                      <a:pt x="3810" y="2958658"/>
                    </a:cubicBezTo>
                    <a:cubicBezTo>
                      <a:pt x="2540" y="2976438"/>
                      <a:pt x="5080" y="2998028"/>
                      <a:pt x="6350" y="3009458"/>
                    </a:cubicBezTo>
                    <a:lnTo>
                      <a:pt x="5080" y="3009458"/>
                    </a:lnTo>
                    <a:lnTo>
                      <a:pt x="8890" y="3108518"/>
                    </a:lnTo>
                    <a:lnTo>
                      <a:pt x="7620" y="3109788"/>
                    </a:lnTo>
                    <a:lnTo>
                      <a:pt x="7620" y="3113598"/>
                    </a:lnTo>
                    <a:cubicBezTo>
                      <a:pt x="7620" y="3147888"/>
                      <a:pt x="8890" y="3182178"/>
                      <a:pt x="8890" y="3219008"/>
                    </a:cubicBezTo>
                    <a:cubicBezTo>
                      <a:pt x="11430" y="3288858"/>
                      <a:pt x="12700" y="3359978"/>
                      <a:pt x="6350" y="3437448"/>
                    </a:cubicBezTo>
                    <a:lnTo>
                      <a:pt x="6350" y="3443798"/>
                    </a:lnTo>
                    <a:cubicBezTo>
                      <a:pt x="7620" y="3459038"/>
                      <a:pt x="7620" y="3474278"/>
                      <a:pt x="7620" y="3492058"/>
                    </a:cubicBezTo>
                    <a:lnTo>
                      <a:pt x="7620" y="3570798"/>
                    </a:lnTo>
                    <a:lnTo>
                      <a:pt x="2540" y="3591118"/>
                    </a:lnTo>
                    <a:lnTo>
                      <a:pt x="2540" y="3641918"/>
                    </a:lnTo>
                    <a:lnTo>
                      <a:pt x="8890" y="3641918"/>
                    </a:lnTo>
                    <a:cubicBezTo>
                      <a:pt x="46990" y="3641918"/>
                      <a:pt x="102870" y="3643188"/>
                      <a:pt x="118110" y="3643188"/>
                    </a:cubicBezTo>
                    <a:cubicBezTo>
                      <a:pt x="146050" y="3643188"/>
                      <a:pt x="161290" y="3643188"/>
                      <a:pt x="168910" y="3641918"/>
                    </a:cubicBezTo>
                    <a:cubicBezTo>
                      <a:pt x="189230" y="3646998"/>
                      <a:pt x="227330" y="3648268"/>
                      <a:pt x="271780" y="3648268"/>
                    </a:cubicBezTo>
                    <a:cubicBezTo>
                      <a:pt x="298450" y="3648268"/>
                      <a:pt x="327660" y="3648268"/>
                      <a:pt x="356870" y="3646998"/>
                    </a:cubicBezTo>
                    <a:cubicBezTo>
                      <a:pt x="394970" y="3645728"/>
                      <a:pt x="431800" y="3645728"/>
                      <a:pt x="457200" y="3646998"/>
                    </a:cubicBezTo>
                    <a:lnTo>
                      <a:pt x="461010" y="3646998"/>
                    </a:lnTo>
                    <a:lnTo>
                      <a:pt x="463550" y="3640648"/>
                    </a:lnTo>
                    <a:cubicBezTo>
                      <a:pt x="514350" y="3640648"/>
                      <a:pt x="563880" y="3639378"/>
                      <a:pt x="628650" y="3636838"/>
                    </a:cubicBezTo>
                    <a:lnTo>
                      <a:pt x="640080" y="3636838"/>
                    </a:lnTo>
                    <a:lnTo>
                      <a:pt x="638810" y="3634298"/>
                    </a:lnTo>
                    <a:lnTo>
                      <a:pt x="671830" y="3634298"/>
                    </a:lnTo>
                    <a:lnTo>
                      <a:pt x="671830" y="3629218"/>
                    </a:lnTo>
                    <a:cubicBezTo>
                      <a:pt x="694690" y="3629218"/>
                      <a:pt x="718820" y="3630488"/>
                      <a:pt x="745490" y="3631758"/>
                    </a:cubicBezTo>
                    <a:cubicBezTo>
                      <a:pt x="763270" y="3633028"/>
                      <a:pt x="781050" y="3633028"/>
                      <a:pt x="798830" y="3634298"/>
                    </a:cubicBezTo>
                    <a:lnTo>
                      <a:pt x="798830" y="3645728"/>
                    </a:lnTo>
                    <a:lnTo>
                      <a:pt x="1151509" y="3645728"/>
                    </a:lnTo>
                    <a:cubicBezTo>
                      <a:pt x="1258248" y="3645728"/>
                      <a:pt x="1359369" y="3644458"/>
                      <a:pt x="1466108" y="3643188"/>
                    </a:cubicBezTo>
                    <a:cubicBezTo>
                      <a:pt x="1696440" y="3640648"/>
                      <a:pt x="1915536" y="3638108"/>
                      <a:pt x="2117779" y="3641918"/>
                    </a:cubicBezTo>
                    <a:cubicBezTo>
                      <a:pt x="2213283" y="3640648"/>
                      <a:pt x="2286315" y="3640648"/>
                      <a:pt x="2348111" y="3641918"/>
                    </a:cubicBezTo>
                    <a:lnTo>
                      <a:pt x="2348111" y="3643188"/>
                    </a:lnTo>
                    <a:lnTo>
                      <a:pt x="2387436" y="3643188"/>
                    </a:lnTo>
                    <a:lnTo>
                      <a:pt x="2533500" y="3645728"/>
                    </a:lnTo>
                    <a:lnTo>
                      <a:pt x="2533500" y="3641918"/>
                    </a:lnTo>
                    <a:cubicBezTo>
                      <a:pt x="2595296" y="3641918"/>
                      <a:pt x="2662711" y="3640648"/>
                      <a:pt x="2735743" y="3640648"/>
                    </a:cubicBezTo>
                    <a:lnTo>
                      <a:pt x="2786303" y="3646998"/>
                    </a:lnTo>
                    <a:lnTo>
                      <a:pt x="2820010" y="3646998"/>
                    </a:lnTo>
                    <a:cubicBezTo>
                      <a:pt x="2893043" y="3648268"/>
                      <a:pt x="2926750" y="3648268"/>
                      <a:pt x="2937986" y="3640648"/>
                    </a:cubicBezTo>
                    <a:lnTo>
                      <a:pt x="2937986" y="3638108"/>
                    </a:lnTo>
                    <a:cubicBezTo>
                      <a:pt x="2966075" y="3636838"/>
                      <a:pt x="2994164" y="3636838"/>
                      <a:pt x="3016635" y="3635568"/>
                    </a:cubicBezTo>
                    <a:cubicBezTo>
                      <a:pt x="3072814" y="3640648"/>
                      <a:pt x="3145846" y="3639378"/>
                      <a:pt x="3230114" y="3639378"/>
                    </a:cubicBezTo>
                    <a:cubicBezTo>
                      <a:pt x="3314382" y="3638108"/>
                      <a:pt x="3404267" y="3638108"/>
                      <a:pt x="3466064" y="3643188"/>
                    </a:cubicBezTo>
                    <a:lnTo>
                      <a:pt x="3471682" y="3644458"/>
                    </a:lnTo>
                    <a:lnTo>
                      <a:pt x="3482917" y="3644458"/>
                    </a:lnTo>
                    <a:cubicBezTo>
                      <a:pt x="3511007" y="3643188"/>
                      <a:pt x="3623363" y="3641918"/>
                      <a:pt x="3730103" y="3640648"/>
                    </a:cubicBezTo>
                    <a:cubicBezTo>
                      <a:pt x="3831224" y="3639378"/>
                      <a:pt x="3943581" y="3638108"/>
                      <a:pt x="4033467" y="3636838"/>
                    </a:cubicBezTo>
                    <a:cubicBezTo>
                      <a:pt x="4050320" y="3639378"/>
                      <a:pt x="4089645" y="3640648"/>
                      <a:pt x="4123353" y="3640648"/>
                    </a:cubicBezTo>
                    <a:cubicBezTo>
                      <a:pt x="4252563" y="3639378"/>
                      <a:pt x="4398627" y="3638108"/>
                      <a:pt x="4578398" y="3638108"/>
                    </a:cubicBezTo>
                    <a:lnTo>
                      <a:pt x="4584017" y="3639378"/>
                    </a:lnTo>
                    <a:lnTo>
                      <a:pt x="4612106" y="3638108"/>
                    </a:lnTo>
                    <a:cubicBezTo>
                      <a:pt x="4730080" y="3638108"/>
                      <a:pt x="4848055" y="3639378"/>
                      <a:pt x="4966030" y="3639378"/>
                    </a:cubicBezTo>
                    <a:lnTo>
                      <a:pt x="4966030" y="3641918"/>
                    </a:lnTo>
                    <a:lnTo>
                      <a:pt x="5061534" y="3639378"/>
                    </a:lnTo>
                    <a:lnTo>
                      <a:pt x="5106476" y="3639378"/>
                    </a:lnTo>
                    <a:cubicBezTo>
                      <a:pt x="5381751" y="3640648"/>
                      <a:pt x="5668261" y="3641918"/>
                      <a:pt x="5960390" y="3641918"/>
                    </a:cubicBezTo>
                    <a:lnTo>
                      <a:pt x="5971626" y="3641918"/>
                    </a:lnTo>
                    <a:lnTo>
                      <a:pt x="5988479" y="3636838"/>
                    </a:lnTo>
                    <a:lnTo>
                      <a:pt x="5988479" y="3631758"/>
                    </a:lnTo>
                    <a:lnTo>
                      <a:pt x="5999715" y="3631758"/>
                    </a:lnTo>
                    <a:lnTo>
                      <a:pt x="6348022" y="3643188"/>
                    </a:lnTo>
                    <a:cubicBezTo>
                      <a:pt x="6398582" y="3643188"/>
                      <a:pt x="6426671" y="3640648"/>
                      <a:pt x="6460379" y="3639378"/>
                    </a:cubicBezTo>
                    <a:cubicBezTo>
                      <a:pt x="6510939" y="3636838"/>
                      <a:pt x="6555882" y="3633028"/>
                      <a:pt x="6701947" y="3638108"/>
                    </a:cubicBezTo>
                    <a:lnTo>
                      <a:pt x="6701947" y="3635568"/>
                    </a:lnTo>
                    <a:lnTo>
                      <a:pt x="7050253" y="3635568"/>
                    </a:lnTo>
                    <a:cubicBezTo>
                      <a:pt x="7460356" y="3635568"/>
                      <a:pt x="7932256" y="3635568"/>
                      <a:pt x="8297416" y="3640648"/>
                    </a:cubicBezTo>
                    <a:lnTo>
                      <a:pt x="8449098" y="3641918"/>
                    </a:lnTo>
                    <a:lnTo>
                      <a:pt x="8387302" y="3635568"/>
                    </a:lnTo>
                    <a:lnTo>
                      <a:pt x="8421008" y="3635568"/>
                    </a:lnTo>
                    <a:cubicBezTo>
                      <a:pt x="8561455" y="3638108"/>
                      <a:pt x="8614966" y="3639378"/>
                      <a:pt x="8622586" y="3635568"/>
                    </a:cubicBezTo>
                    <a:lnTo>
                      <a:pt x="8622586" y="3636838"/>
                    </a:lnTo>
                    <a:cubicBezTo>
                      <a:pt x="8623856" y="3636838"/>
                      <a:pt x="8623856" y="3636838"/>
                      <a:pt x="8625125" y="3635568"/>
                    </a:cubicBezTo>
                    <a:cubicBezTo>
                      <a:pt x="8626396" y="3635568"/>
                      <a:pt x="8627666" y="3636838"/>
                      <a:pt x="8630206" y="3636838"/>
                    </a:cubicBezTo>
                    <a:lnTo>
                      <a:pt x="8630206" y="3643188"/>
                    </a:lnTo>
                    <a:cubicBezTo>
                      <a:pt x="8665766" y="3641918"/>
                      <a:pt x="8694975" y="3641918"/>
                      <a:pt x="8720375" y="3643188"/>
                    </a:cubicBezTo>
                    <a:cubicBezTo>
                      <a:pt x="8749586" y="3644458"/>
                      <a:pt x="8776256" y="3644458"/>
                      <a:pt x="8804196" y="3641918"/>
                    </a:cubicBezTo>
                    <a:cubicBezTo>
                      <a:pt x="8805466" y="3643188"/>
                      <a:pt x="8806736" y="3645728"/>
                      <a:pt x="8810546" y="3646998"/>
                    </a:cubicBezTo>
                    <a:lnTo>
                      <a:pt x="8813086" y="3646998"/>
                    </a:lnTo>
                    <a:cubicBezTo>
                      <a:pt x="8816896" y="3646998"/>
                      <a:pt x="8819436" y="3645728"/>
                      <a:pt x="8821975" y="3645728"/>
                    </a:cubicBezTo>
                    <a:lnTo>
                      <a:pt x="8821975" y="3650808"/>
                    </a:lnTo>
                    <a:cubicBezTo>
                      <a:pt x="8890556" y="3650808"/>
                      <a:pt x="8912146" y="3643188"/>
                      <a:pt x="8922306" y="3636838"/>
                    </a:cubicBezTo>
                    <a:cubicBezTo>
                      <a:pt x="8976916" y="3638108"/>
                      <a:pt x="9025175" y="3640648"/>
                      <a:pt x="9072166" y="3644458"/>
                    </a:cubicBezTo>
                    <a:lnTo>
                      <a:pt x="9072166" y="3639378"/>
                    </a:lnTo>
                    <a:lnTo>
                      <a:pt x="9089946" y="3639378"/>
                    </a:lnTo>
                    <a:lnTo>
                      <a:pt x="9089946" y="3635568"/>
                    </a:lnTo>
                    <a:lnTo>
                      <a:pt x="9164875" y="3635568"/>
                    </a:lnTo>
                    <a:lnTo>
                      <a:pt x="9211866" y="3638108"/>
                    </a:lnTo>
                    <a:lnTo>
                      <a:pt x="9213136" y="3638108"/>
                    </a:lnTo>
                    <a:cubicBezTo>
                      <a:pt x="9223296" y="3634298"/>
                      <a:pt x="9257586" y="3634298"/>
                      <a:pt x="9289336" y="3634298"/>
                    </a:cubicBezTo>
                    <a:cubicBezTo>
                      <a:pt x="9317276" y="3634298"/>
                      <a:pt x="9342676" y="3634298"/>
                      <a:pt x="9354106" y="3631758"/>
                    </a:cubicBezTo>
                    <a:lnTo>
                      <a:pt x="9417606" y="3631758"/>
                    </a:lnTo>
                    <a:lnTo>
                      <a:pt x="9417606" y="3625408"/>
                    </a:lnTo>
                    <a:lnTo>
                      <a:pt x="9434116" y="3625408"/>
                    </a:lnTo>
                    <a:lnTo>
                      <a:pt x="9434116" y="3619058"/>
                    </a:lnTo>
                    <a:cubicBezTo>
                      <a:pt x="9434116" y="3608898"/>
                      <a:pt x="9434116" y="3597468"/>
                      <a:pt x="9435386" y="3584768"/>
                    </a:cubicBezTo>
                    <a:lnTo>
                      <a:pt x="9435386" y="3572068"/>
                    </a:lnTo>
                    <a:cubicBezTo>
                      <a:pt x="9435386" y="3561908"/>
                      <a:pt x="9435386" y="3554288"/>
                      <a:pt x="9436656" y="3545398"/>
                    </a:cubicBezTo>
                    <a:lnTo>
                      <a:pt x="9437926" y="3528888"/>
                    </a:lnTo>
                    <a:cubicBezTo>
                      <a:pt x="9441736" y="3465388"/>
                      <a:pt x="9440466" y="3451418"/>
                      <a:pt x="9440466" y="3437448"/>
                    </a:cubicBezTo>
                    <a:cubicBezTo>
                      <a:pt x="9439196" y="3423478"/>
                      <a:pt x="9439196" y="3410778"/>
                      <a:pt x="9443006" y="3348549"/>
                    </a:cubicBezTo>
                    <a:lnTo>
                      <a:pt x="9444276" y="3330768"/>
                    </a:lnTo>
                    <a:lnTo>
                      <a:pt x="9432846" y="3343468"/>
                    </a:lnTo>
                    <a:cubicBezTo>
                      <a:pt x="9431576" y="3330768"/>
                      <a:pt x="9434116" y="3302828"/>
                      <a:pt x="9435386" y="3281238"/>
                    </a:cubicBezTo>
                    <a:cubicBezTo>
                      <a:pt x="9437926" y="3248218"/>
                      <a:pt x="9441736" y="3210118"/>
                      <a:pt x="9439196" y="3175828"/>
                    </a:cubicBezTo>
                    <a:lnTo>
                      <a:pt x="9448086" y="3203768"/>
                    </a:lnTo>
                    <a:lnTo>
                      <a:pt x="9446816" y="3156778"/>
                    </a:lnTo>
                    <a:cubicBezTo>
                      <a:pt x="9446816" y="3141538"/>
                      <a:pt x="9445546" y="3125028"/>
                      <a:pt x="9445546" y="3108518"/>
                    </a:cubicBezTo>
                    <a:cubicBezTo>
                      <a:pt x="9448086" y="3095818"/>
                      <a:pt x="9450626" y="3083118"/>
                      <a:pt x="9451896" y="3072958"/>
                    </a:cubicBezTo>
                    <a:lnTo>
                      <a:pt x="9456976" y="3072958"/>
                    </a:lnTo>
                    <a:cubicBezTo>
                      <a:pt x="9460786" y="3020888"/>
                      <a:pt x="9459516" y="3017078"/>
                      <a:pt x="9455706" y="3013268"/>
                    </a:cubicBezTo>
                    <a:cubicBezTo>
                      <a:pt x="9454436" y="3011998"/>
                      <a:pt x="9451896" y="3010728"/>
                      <a:pt x="9450626" y="3010728"/>
                    </a:cubicBezTo>
                    <a:cubicBezTo>
                      <a:pt x="9449356" y="3008188"/>
                      <a:pt x="9448086" y="3001838"/>
                      <a:pt x="9448086" y="2985328"/>
                    </a:cubicBezTo>
                    <a:cubicBezTo>
                      <a:pt x="9449356" y="2985328"/>
                      <a:pt x="9450626" y="2985328"/>
                      <a:pt x="9453166" y="2984058"/>
                    </a:cubicBezTo>
                    <a:cubicBezTo>
                      <a:pt x="9458246" y="2981518"/>
                      <a:pt x="9459516" y="2975168"/>
                      <a:pt x="9459516" y="2948498"/>
                    </a:cubicBezTo>
                    <a:cubicBezTo>
                      <a:pt x="9460786" y="2938338"/>
                      <a:pt x="9459516" y="2912938"/>
                      <a:pt x="9456976" y="2881188"/>
                    </a:cubicBezTo>
                    <a:cubicBezTo>
                      <a:pt x="9455706" y="2860868"/>
                      <a:pt x="9454436" y="2838008"/>
                      <a:pt x="9453166" y="2815148"/>
                    </a:cubicBezTo>
                    <a:lnTo>
                      <a:pt x="9453166" y="2792288"/>
                    </a:lnTo>
                    <a:cubicBezTo>
                      <a:pt x="9458246" y="2786883"/>
                      <a:pt x="9459516" y="2768691"/>
                      <a:pt x="9458246" y="2715512"/>
                    </a:cubicBezTo>
                    <a:lnTo>
                      <a:pt x="9454436" y="2715512"/>
                    </a:lnTo>
                    <a:lnTo>
                      <a:pt x="9454436" y="2708515"/>
                    </a:lnTo>
                    <a:lnTo>
                      <a:pt x="9445546" y="2707115"/>
                    </a:lnTo>
                    <a:lnTo>
                      <a:pt x="9445546" y="2687523"/>
                    </a:lnTo>
                    <a:lnTo>
                      <a:pt x="9451896" y="2687523"/>
                    </a:lnTo>
                    <a:lnTo>
                      <a:pt x="9448086" y="2631546"/>
                    </a:lnTo>
                    <a:lnTo>
                      <a:pt x="9448086" y="2623149"/>
                    </a:lnTo>
                    <a:cubicBezTo>
                      <a:pt x="9450626" y="2571370"/>
                      <a:pt x="9454436" y="2518191"/>
                      <a:pt x="9448086" y="2481806"/>
                    </a:cubicBezTo>
                    <a:cubicBezTo>
                      <a:pt x="9448086" y="2479007"/>
                      <a:pt x="9448086" y="2477607"/>
                      <a:pt x="9449356" y="2476208"/>
                    </a:cubicBezTo>
                    <a:lnTo>
                      <a:pt x="9451896" y="2474808"/>
                    </a:lnTo>
                    <a:lnTo>
                      <a:pt x="9451896" y="2469210"/>
                    </a:lnTo>
                    <a:cubicBezTo>
                      <a:pt x="9450626" y="2455216"/>
                      <a:pt x="9450626" y="2434224"/>
                      <a:pt x="9449356" y="2411833"/>
                    </a:cubicBezTo>
                    <a:cubicBezTo>
                      <a:pt x="9448086" y="2367051"/>
                      <a:pt x="9445546" y="2316671"/>
                      <a:pt x="9443006" y="2292881"/>
                    </a:cubicBezTo>
                    <a:cubicBezTo>
                      <a:pt x="9443006" y="2290082"/>
                      <a:pt x="9444276" y="2287283"/>
                      <a:pt x="9444276" y="2285884"/>
                    </a:cubicBezTo>
                    <a:cubicBezTo>
                      <a:pt x="9444276" y="2284484"/>
                      <a:pt x="9444276" y="2283085"/>
                      <a:pt x="9445546" y="2283085"/>
                    </a:cubicBezTo>
                    <a:lnTo>
                      <a:pt x="9440466" y="2280286"/>
                    </a:lnTo>
                    <a:lnTo>
                      <a:pt x="9446816" y="2281685"/>
                    </a:lnTo>
                    <a:lnTo>
                      <a:pt x="9448086" y="2280286"/>
                    </a:lnTo>
                    <a:lnTo>
                      <a:pt x="9448086" y="2278887"/>
                    </a:lnTo>
                    <a:cubicBezTo>
                      <a:pt x="9454436" y="2246699"/>
                      <a:pt x="9451896" y="2179526"/>
                      <a:pt x="9449356" y="2119350"/>
                    </a:cubicBezTo>
                    <a:cubicBezTo>
                      <a:pt x="9448086" y="2074568"/>
                      <a:pt x="9445546" y="2018590"/>
                      <a:pt x="9449356" y="2007395"/>
                    </a:cubicBezTo>
                    <a:lnTo>
                      <a:pt x="9453166" y="2007395"/>
                    </a:lnTo>
                    <a:lnTo>
                      <a:pt x="9451896" y="1899638"/>
                    </a:lnTo>
                    <a:lnTo>
                      <a:pt x="9458246" y="1899638"/>
                    </a:lnTo>
                    <a:cubicBezTo>
                      <a:pt x="9458246" y="1888442"/>
                      <a:pt x="9459516" y="1875848"/>
                      <a:pt x="9459516" y="1864652"/>
                    </a:cubicBezTo>
                    <a:lnTo>
                      <a:pt x="9460786" y="1867451"/>
                    </a:lnTo>
                    <a:lnTo>
                      <a:pt x="9459516" y="1849258"/>
                    </a:lnTo>
                    <a:lnTo>
                      <a:pt x="9459516" y="1846459"/>
                    </a:lnTo>
                    <a:lnTo>
                      <a:pt x="9455706" y="1741501"/>
                    </a:lnTo>
                    <a:lnTo>
                      <a:pt x="9448086" y="1741501"/>
                    </a:lnTo>
                    <a:cubicBezTo>
                      <a:pt x="9446816" y="1734504"/>
                      <a:pt x="9446816" y="1727507"/>
                      <a:pt x="9445546" y="1721909"/>
                    </a:cubicBezTo>
                    <a:lnTo>
                      <a:pt x="9446816" y="1723309"/>
                    </a:lnTo>
                    <a:lnTo>
                      <a:pt x="9448086" y="1700918"/>
                    </a:lnTo>
                    <a:cubicBezTo>
                      <a:pt x="9449356" y="1678526"/>
                      <a:pt x="9449356" y="1660334"/>
                      <a:pt x="9449356" y="1643540"/>
                    </a:cubicBezTo>
                    <a:cubicBezTo>
                      <a:pt x="9451896" y="1635144"/>
                      <a:pt x="9454436" y="1626747"/>
                      <a:pt x="9455706" y="1616951"/>
                    </a:cubicBezTo>
                    <a:lnTo>
                      <a:pt x="9456976" y="1612753"/>
                    </a:lnTo>
                    <a:lnTo>
                      <a:pt x="9453166" y="1609954"/>
                    </a:lnTo>
                    <a:cubicBezTo>
                      <a:pt x="9453166" y="1608554"/>
                      <a:pt x="9450626" y="1602957"/>
                      <a:pt x="9449356" y="1577767"/>
                    </a:cubicBezTo>
                    <a:cubicBezTo>
                      <a:pt x="9449356" y="1544180"/>
                      <a:pt x="9446816" y="1517591"/>
                      <a:pt x="9443006" y="1472809"/>
                    </a:cubicBezTo>
                    <a:lnTo>
                      <a:pt x="9453166" y="1432225"/>
                    </a:lnTo>
                    <a:cubicBezTo>
                      <a:pt x="9456976" y="1416831"/>
                      <a:pt x="9456976" y="1412633"/>
                      <a:pt x="9456976" y="1405635"/>
                    </a:cubicBezTo>
                    <a:cubicBezTo>
                      <a:pt x="9456976" y="1400038"/>
                      <a:pt x="9456976" y="1391641"/>
                      <a:pt x="9460786" y="1367851"/>
                    </a:cubicBezTo>
                    <a:lnTo>
                      <a:pt x="9456976" y="1366451"/>
                    </a:lnTo>
                    <a:cubicBezTo>
                      <a:pt x="9455706" y="1358054"/>
                      <a:pt x="9455706" y="1325867"/>
                      <a:pt x="9455706" y="1304876"/>
                    </a:cubicBezTo>
                    <a:cubicBezTo>
                      <a:pt x="9455706" y="1262892"/>
                      <a:pt x="9455706" y="1247499"/>
                      <a:pt x="9453166" y="1243300"/>
                    </a:cubicBezTo>
                    <a:cubicBezTo>
                      <a:pt x="9455706" y="1223708"/>
                      <a:pt x="9456976" y="1205515"/>
                      <a:pt x="9456976" y="1185923"/>
                    </a:cubicBezTo>
                    <a:cubicBezTo>
                      <a:pt x="9456976" y="1163532"/>
                      <a:pt x="9456976" y="1139742"/>
                      <a:pt x="9462056" y="1110353"/>
                    </a:cubicBezTo>
                    <a:close/>
                    <a:moveTo>
                      <a:pt x="27940" y="495300"/>
                    </a:moveTo>
                    <a:lnTo>
                      <a:pt x="27940" y="488950"/>
                    </a:lnTo>
                    <a:lnTo>
                      <a:pt x="29210" y="488950"/>
                    </a:lnTo>
                    <a:cubicBezTo>
                      <a:pt x="27940" y="491490"/>
                      <a:pt x="27940" y="492760"/>
                      <a:pt x="27940" y="495300"/>
                    </a:cubicBezTo>
                    <a:close/>
                    <a:moveTo>
                      <a:pt x="38100" y="3033588"/>
                    </a:moveTo>
                    <a:cubicBezTo>
                      <a:pt x="38100" y="3029778"/>
                      <a:pt x="36830" y="3027238"/>
                      <a:pt x="36830" y="3024698"/>
                    </a:cubicBezTo>
                    <a:lnTo>
                      <a:pt x="38100" y="3024698"/>
                    </a:lnTo>
                    <a:lnTo>
                      <a:pt x="38100" y="3033588"/>
                    </a:lnTo>
                    <a:close/>
                    <a:moveTo>
                      <a:pt x="9387126" y="546100"/>
                    </a:moveTo>
                    <a:lnTo>
                      <a:pt x="9388396" y="577850"/>
                    </a:lnTo>
                    <a:lnTo>
                      <a:pt x="9379506" y="563880"/>
                    </a:lnTo>
                    <a:lnTo>
                      <a:pt x="9382046" y="591820"/>
                    </a:lnTo>
                    <a:cubicBezTo>
                      <a:pt x="9387126" y="647700"/>
                      <a:pt x="9385856" y="669290"/>
                      <a:pt x="9384586" y="718820"/>
                    </a:cubicBezTo>
                    <a:lnTo>
                      <a:pt x="9383316" y="741680"/>
                    </a:lnTo>
                    <a:lnTo>
                      <a:pt x="9380776" y="762000"/>
                    </a:lnTo>
                    <a:cubicBezTo>
                      <a:pt x="9378236" y="786130"/>
                      <a:pt x="9378236" y="817880"/>
                      <a:pt x="9379506" y="843280"/>
                    </a:cubicBezTo>
                    <a:lnTo>
                      <a:pt x="9375696" y="843280"/>
                    </a:lnTo>
                    <a:lnTo>
                      <a:pt x="9375696" y="887842"/>
                    </a:lnTo>
                    <a:lnTo>
                      <a:pt x="9379506" y="887842"/>
                    </a:lnTo>
                    <a:lnTo>
                      <a:pt x="9384586" y="966211"/>
                    </a:lnTo>
                    <a:lnTo>
                      <a:pt x="9379506" y="966211"/>
                    </a:lnTo>
                    <a:cubicBezTo>
                      <a:pt x="9379506" y="973208"/>
                      <a:pt x="9379506" y="978806"/>
                      <a:pt x="9380776" y="985803"/>
                    </a:cubicBezTo>
                    <a:lnTo>
                      <a:pt x="9371886" y="985803"/>
                    </a:lnTo>
                    <a:lnTo>
                      <a:pt x="9371886" y="988602"/>
                    </a:lnTo>
                    <a:lnTo>
                      <a:pt x="9376966" y="1100557"/>
                    </a:lnTo>
                    <a:cubicBezTo>
                      <a:pt x="9375696" y="1104756"/>
                      <a:pt x="9375696" y="1111753"/>
                      <a:pt x="9374426" y="1121549"/>
                    </a:cubicBezTo>
                    <a:cubicBezTo>
                      <a:pt x="9373156" y="1129945"/>
                      <a:pt x="9371886" y="1142540"/>
                      <a:pt x="9370616" y="1145339"/>
                    </a:cubicBezTo>
                    <a:lnTo>
                      <a:pt x="9369346" y="1145339"/>
                    </a:lnTo>
                    <a:cubicBezTo>
                      <a:pt x="9368076" y="1176127"/>
                      <a:pt x="9369346" y="1212512"/>
                      <a:pt x="9371886" y="1251697"/>
                    </a:cubicBezTo>
                    <a:cubicBezTo>
                      <a:pt x="9374426" y="1296479"/>
                      <a:pt x="9376966" y="1344060"/>
                      <a:pt x="9374426" y="1388842"/>
                    </a:cubicBezTo>
                    <a:lnTo>
                      <a:pt x="9374426" y="1391641"/>
                    </a:lnTo>
                    <a:cubicBezTo>
                      <a:pt x="9375696" y="1395839"/>
                      <a:pt x="9375696" y="1407035"/>
                      <a:pt x="9376966" y="1421029"/>
                    </a:cubicBezTo>
                    <a:cubicBezTo>
                      <a:pt x="9376966" y="1443420"/>
                      <a:pt x="9375696" y="1464412"/>
                      <a:pt x="9375696" y="1486803"/>
                    </a:cubicBezTo>
                    <a:cubicBezTo>
                      <a:pt x="9374426" y="1541381"/>
                      <a:pt x="9371886" y="1598758"/>
                      <a:pt x="9376966" y="1667331"/>
                    </a:cubicBezTo>
                    <a:lnTo>
                      <a:pt x="9368076" y="1721909"/>
                    </a:lnTo>
                    <a:lnTo>
                      <a:pt x="9368076" y="1723308"/>
                    </a:lnTo>
                    <a:cubicBezTo>
                      <a:pt x="9368076" y="1744300"/>
                      <a:pt x="9369346" y="1751297"/>
                      <a:pt x="9375696" y="1752697"/>
                    </a:cubicBezTo>
                    <a:cubicBezTo>
                      <a:pt x="9378236" y="1752697"/>
                      <a:pt x="9379506" y="1752697"/>
                      <a:pt x="9382046" y="1749898"/>
                    </a:cubicBezTo>
                    <a:cubicBezTo>
                      <a:pt x="9382046" y="1756895"/>
                      <a:pt x="9382046" y="1763892"/>
                      <a:pt x="9383316" y="1775088"/>
                    </a:cubicBezTo>
                    <a:cubicBezTo>
                      <a:pt x="9384586" y="1804476"/>
                      <a:pt x="9383316" y="1815672"/>
                      <a:pt x="9383316" y="1821269"/>
                    </a:cubicBezTo>
                    <a:cubicBezTo>
                      <a:pt x="9382046" y="1821269"/>
                      <a:pt x="9380776" y="1821269"/>
                      <a:pt x="9378236" y="1822669"/>
                    </a:cubicBezTo>
                    <a:cubicBezTo>
                      <a:pt x="9374426" y="1825467"/>
                      <a:pt x="9373156" y="1831065"/>
                      <a:pt x="9373156" y="1838062"/>
                    </a:cubicBezTo>
                    <a:lnTo>
                      <a:pt x="9374426" y="1847859"/>
                    </a:lnTo>
                    <a:cubicBezTo>
                      <a:pt x="9378236" y="1878646"/>
                      <a:pt x="9382046" y="1919230"/>
                      <a:pt x="9382046" y="1965412"/>
                    </a:cubicBezTo>
                    <a:lnTo>
                      <a:pt x="9380776" y="1965412"/>
                    </a:lnTo>
                    <a:lnTo>
                      <a:pt x="9380776" y="1958414"/>
                    </a:lnTo>
                    <a:cubicBezTo>
                      <a:pt x="9379506" y="1929026"/>
                      <a:pt x="9378236" y="1926227"/>
                      <a:pt x="9371886" y="1926227"/>
                    </a:cubicBezTo>
                    <a:cubicBezTo>
                      <a:pt x="9364266" y="1926227"/>
                      <a:pt x="9364266" y="1931825"/>
                      <a:pt x="9361726" y="1957015"/>
                    </a:cubicBezTo>
                    <a:lnTo>
                      <a:pt x="9360456" y="1961213"/>
                    </a:lnTo>
                    <a:lnTo>
                      <a:pt x="9364266" y="1964012"/>
                    </a:lnTo>
                    <a:cubicBezTo>
                      <a:pt x="9370616" y="1972409"/>
                      <a:pt x="9370616" y="2035384"/>
                      <a:pt x="9370616" y="2082965"/>
                    </a:cubicBezTo>
                    <a:cubicBezTo>
                      <a:pt x="9370616" y="2165532"/>
                      <a:pt x="9373156" y="2199118"/>
                      <a:pt x="9379506" y="2208914"/>
                    </a:cubicBezTo>
                    <a:lnTo>
                      <a:pt x="9378236" y="2221509"/>
                    </a:lnTo>
                    <a:lnTo>
                      <a:pt x="9375696" y="2221509"/>
                    </a:lnTo>
                    <a:cubicBezTo>
                      <a:pt x="9371886" y="2262093"/>
                      <a:pt x="9374426" y="2277487"/>
                      <a:pt x="9378236" y="2295680"/>
                    </a:cubicBezTo>
                    <a:cubicBezTo>
                      <a:pt x="9382046" y="2312473"/>
                      <a:pt x="9385856" y="2332065"/>
                      <a:pt x="9384586" y="2382445"/>
                    </a:cubicBezTo>
                    <a:cubicBezTo>
                      <a:pt x="9383316" y="2400638"/>
                      <a:pt x="9383316" y="2413233"/>
                      <a:pt x="9382046" y="2418830"/>
                    </a:cubicBezTo>
                    <a:lnTo>
                      <a:pt x="9378236" y="2418830"/>
                    </a:lnTo>
                    <a:lnTo>
                      <a:pt x="9382046" y="2497199"/>
                    </a:lnTo>
                    <a:lnTo>
                      <a:pt x="9382046" y="2501398"/>
                    </a:lnTo>
                    <a:lnTo>
                      <a:pt x="9379506" y="2501398"/>
                    </a:lnTo>
                    <a:lnTo>
                      <a:pt x="9380776" y="2586763"/>
                    </a:lnTo>
                    <a:lnTo>
                      <a:pt x="9375696" y="2576967"/>
                    </a:lnTo>
                    <a:lnTo>
                      <a:pt x="9380776" y="2611953"/>
                    </a:lnTo>
                    <a:cubicBezTo>
                      <a:pt x="9382046" y="2621749"/>
                      <a:pt x="9384586" y="2638542"/>
                      <a:pt x="9385856" y="2653936"/>
                    </a:cubicBezTo>
                    <a:lnTo>
                      <a:pt x="9382046" y="2669331"/>
                    </a:lnTo>
                    <a:cubicBezTo>
                      <a:pt x="9373156" y="2701517"/>
                      <a:pt x="9374426" y="2716911"/>
                      <a:pt x="9375696" y="2740702"/>
                    </a:cubicBezTo>
                    <a:cubicBezTo>
                      <a:pt x="9376966" y="2750498"/>
                      <a:pt x="9376966" y="2761693"/>
                      <a:pt x="9378236" y="2777087"/>
                    </a:cubicBezTo>
                    <a:lnTo>
                      <a:pt x="9373156" y="2794828"/>
                    </a:lnTo>
                    <a:cubicBezTo>
                      <a:pt x="9371886" y="2798638"/>
                      <a:pt x="9371886" y="2801178"/>
                      <a:pt x="9370616" y="2804988"/>
                    </a:cubicBezTo>
                    <a:lnTo>
                      <a:pt x="9378236" y="2804988"/>
                    </a:lnTo>
                    <a:lnTo>
                      <a:pt x="9378236" y="2815148"/>
                    </a:lnTo>
                    <a:lnTo>
                      <a:pt x="9373156" y="2815148"/>
                    </a:lnTo>
                    <a:cubicBezTo>
                      <a:pt x="9370616" y="2827848"/>
                      <a:pt x="9369346" y="2849438"/>
                      <a:pt x="9368076" y="2877378"/>
                    </a:cubicBezTo>
                    <a:cubicBezTo>
                      <a:pt x="9366806" y="2897698"/>
                      <a:pt x="9366806" y="2919288"/>
                      <a:pt x="9364266" y="2944688"/>
                    </a:cubicBezTo>
                    <a:lnTo>
                      <a:pt x="9376966" y="2945958"/>
                    </a:lnTo>
                    <a:cubicBezTo>
                      <a:pt x="9378236" y="2943418"/>
                      <a:pt x="9378236" y="2937068"/>
                      <a:pt x="9379506" y="2930718"/>
                    </a:cubicBezTo>
                    <a:lnTo>
                      <a:pt x="9383316" y="2930718"/>
                    </a:lnTo>
                    <a:cubicBezTo>
                      <a:pt x="9383316" y="2938338"/>
                      <a:pt x="9384586" y="2947228"/>
                      <a:pt x="9385856" y="2956118"/>
                    </a:cubicBezTo>
                    <a:cubicBezTo>
                      <a:pt x="9380776" y="2962468"/>
                      <a:pt x="9380776" y="2980248"/>
                      <a:pt x="9382046" y="3018348"/>
                    </a:cubicBezTo>
                    <a:lnTo>
                      <a:pt x="9382046" y="3028508"/>
                    </a:lnTo>
                    <a:lnTo>
                      <a:pt x="9373156" y="3025968"/>
                    </a:lnTo>
                    <a:lnTo>
                      <a:pt x="9373156" y="3036128"/>
                    </a:lnTo>
                    <a:cubicBezTo>
                      <a:pt x="9374426" y="3066608"/>
                      <a:pt x="9376966" y="3075498"/>
                      <a:pt x="9379506" y="3086928"/>
                    </a:cubicBezTo>
                    <a:cubicBezTo>
                      <a:pt x="9380776" y="3092008"/>
                      <a:pt x="9382046" y="3098358"/>
                      <a:pt x="9383316" y="3107248"/>
                    </a:cubicBezTo>
                    <a:cubicBezTo>
                      <a:pt x="9382046" y="3154238"/>
                      <a:pt x="9376966" y="3166938"/>
                      <a:pt x="9371886" y="3177098"/>
                    </a:cubicBezTo>
                    <a:lnTo>
                      <a:pt x="9370616" y="3179638"/>
                    </a:lnTo>
                    <a:lnTo>
                      <a:pt x="9370616" y="3182178"/>
                    </a:lnTo>
                    <a:cubicBezTo>
                      <a:pt x="9370616" y="3211388"/>
                      <a:pt x="9370616" y="3215198"/>
                      <a:pt x="9376966" y="3216468"/>
                    </a:cubicBezTo>
                    <a:cubicBezTo>
                      <a:pt x="9379506" y="3216468"/>
                      <a:pt x="9380776" y="3216468"/>
                      <a:pt x="9382046" y="3215198"/>
                    </a:cubicBezTo>
                    <a:lnTo>
                      <a:pt x="9382046" y="3222818"/>
                    </a:lnTo>
                    <a:cubicBezTo>
                      <a:pt x="9379506" y="3288858"/>
                      <a:pt x="9382046" y="3337118"/>
                      <a:pt x="9385856" y="3410778"/>
                    </a:cubicBezTo>
                    <a:lnTo>
                      <a:pt x="9387126" y="3423478"/>
                    </a:lnTo>
                    <a:cubicBezTo>
                      <a:pt x="9380776" y="3423478"/>
                      <a:pt x="9380776" y="3429828"/>
                      <a:pt x="9379506" y="3432368"/>
                    </a:cubicBezTo>
                    <a:lnTo>
                      <a:pt x="9379506" y="3433638"/>
                    </a:lnTo>
                    <a:lnTo>
                      <a:pt x="9383316" y="3459038"/>
                    </a:lnTo>
                    <a:lnTo>
                      <a:pt x="9380776" y="3455228"/>
                    </a:lnTo>
                    <a:lnTo>
                      <a:pt x="9382046" y="3483168"/>
                    </a:lnTo>
                    <a:cubicBezTo>
                      <a:pt x="9383316" y="3499678"/>
                      <a:pt x="9384586" y="3503488"/>
                      <a:pt x="9387126" y="3507298"/>
                    </a:cubicBezTo>
                    <a:cubicBezTo>
                      <a:pt x="9388396" y="3509838"/>
                      <a:pt x="9390936" y="3512378"/>
                      <a:pt x="9392206" y="3542858"/>
                    </a:cubicBezTo>
                    <a:lnTo>
                      <a:pt x="9392206" y="3545398"/>
                    </a:lnTo>
                    <a:cubicBezTo>
                      <a:pt x="9394746" y="3551748"/>
                      <a:pt x="9393476" y="3566988"/>
                      <a:pt x="9392206" y="3577148"/>
                    </a:cubicBezTo>
                    <a:lnTo>
                      <a:pt x="9378236" y="3575878"/>
                    </a:lnTo>
                    <a:lnTo>
                      <a:pt x="9352836" y="3573338"/>
                    </a:lnTo>
                    <a:cubicBezTo>
                      <a:pt x="9332516" y="3572068"/>
                      <a:pt x="9313466" y="3573338"/>
                      <a:pt x="9298226" y="3574608"/>
                    </a:cubicBezTo>
                    <a:lnTo>
                      <a:pt x="9298226" y="3570798"/>
                    </a:lnTo>
                    <a:lnTo>
                      <a:pt x="9293146" y="3568258"/>
                    </a:lnTo>
                    <a:lnTo>
                      <a:pt x="9246156" y="3572068"/>
                    </a:lnTo>
                    <a:cubicBezTo>
                      <a:pt x="9201706" y="3574608"/>
                      <a:pt x="9194086" y="3575878"/>
                      <a:pt x="9148366" y="3580958"/>
                    </a:cubicBezTo>
                    <a:cubicBezTo>
                      <a:pt x="9121696" y="3578418"/>
                      <a:pt x="9095026" y="3577148"/>
                      <a:pt x="9068356" y="3577148"/>
                    </a:cubicBezTo>
                    <a:lnTo>
                      <a:pt x="9054386" y="3577148"/>
                    </a:lnTo>
                    <a:cubicBezTo>
                      <a:pt x="9044226" y="3575878"/>
                      <a:pt x="9031526" y="3574608"/>
                      <a:pt x="9015016" y="3574608"/>
                    </a:cubicBezTo>
                    <a:lnTo>
                      <a:pt x="9015016" y="3577148"/>
                    </a:lnTo>
                    <a:lnTo>
                      <a:pt x="9012476" y="3577148"/>
                    </a:lnTo>
                    <a:cubicBezTo>
                      <a:pt x="9011206" y="3575878"/>
                      <a:pt x="9009936" y="3575878"/>
                      <a:pt x="9008666" y="3574608"/>
                    </a:cubicBezTo>
                    <a:lnTo>
                      <a:pt x="9006126" y="3574608"/>
                    </a:lnTo>
                    <a:cubicBezTo>
                      <a:pt x="8994696" y="3577148"/>
                      <a:pt x="8981996" y="3578418"/>
                      <a:pt x="8966756" y="3579688"/>
                    </a:cubicBezTo>
                    <a:lnTo>
                      <a:pt x="8948976" y="3572068"/>
                    </a:lnTo>
                    <a:lnTo>
                      <a:pt x="8942626" y="3577148"/>
                    </a:lnTo>
                    <a:lnTo>
                      <a:pt x="8827056" y="3572068"/>
                    </a:lnTo>
                    <a:cubicBezTo>
                      <a:pt x="8809276" y="3574608"/>
                      <a:pt x="8791496" y="3575878"/>
                      <a:pt x="8774986" y="3578418"/>
                    </a:cubicBezTo>
                    <a:cubicBezTo>
                      <a:pt x="8749586" y="3578418"/>
                      <a:pt x="8725456" y="3577148"/>
                      <a:pt x="8700056" y="3577148"/>
                    </a:cubicBezTo>
                    <a:lnTo>
                      <a:pt x="8700056" y="3572068"/>
                    </a:lnTo>
                    <a:lnTo>
                      <a:pt x="8649256" y="3575878"/>
                    </a:lnTo>
                    <a:cubicBezTo>
                      <a:pt x="8640366" y="3575878"/>
                      <a:pt x="8632746" y="3575878"/>
                      <a:pt x="8622586" y="3574608"/>
                    </a:cubicBezTo>
                    <a:lnTo>
                      <a:pt x="8622586" y="3573338"/>
                    </a:lnTo>
                    <a:cubicBezTo>
                      <a:pt x="8533367" y="3569528"/>
                      <a:pt x="8376068" y="3568258"/>
                      <a:pt x="8190678" y="3568258"/>
                    </a:cubicBezTo>
                    <a:lnTo>
                      <a:pt x="8061468" y="3568258"/>
                    </a:lnTo>
                    <a:lnTo>
                      <a:pt x="8112028" y="3573338"/>
                    </a:lnTo>
                    <a:cubicBezTo>
                      <a:pt x="8078321" y="3573338"/>
                      <a:pt x="8055849" y="3572068"/>
                      <a:pt x="8027760" y="3572068"/>
                    </a:cubicBezTo>
                    <a:cubicBezTo>
                      <a:pt x="8010907" y="3572068"/>
                      <a:pt x="7994053" y="3570798"/>
                      <a:pt x="7977200" y="3570798"/>
                    </a:cubicBezTo>
                    <a:lnTo>
                      <a:pt x="7965964" y="3570798"/>
                    </a:lnTo>
                    <a:cubicBezTo>
                      <a:pt x="7949110" y="3572068"/>
                      <a:pt x="7926639" y="3573338"/>
                      <a:pt x="7915403" y="3575878"/>
                    </a:cubicBezTo>
                    <a:lnTo>
                      <a:pt x="7915403" y="3574608"/>
                    </a:lnTo>
                    <a:cubicBezTo>
                      <a:pt x="7786193" y="3570798"/>
                      <a:pt x="7696307" y="3572068"/>
                      <a:pt x="7623275" y="3575878"/>
                    </a:cubicBezTo>
                    <a:lnTo>
                      <a:pt x="7612039" y="3575878"/>
                    </a:lnTo>
                    <a:cubicBezTo>
                      <a:pt x="7342382" y="3575878"/>
                      <a:pt x="7039018" y="3575878"/>
                      <a:pt x="6971605" y="3568258"/>
                    </a:cubicBezTo>
                    <a:lnTo>
                      <a:pt x="6960368" y="3568258"/>
                    </a:lnTo>
                    <a:cubicBezTo>
                      <a:pt x="6864865" y="3568258"/>
                      <a:pt x="6836776" y="3568258"/>
                      <a:pt x="6831158" y="3574608"/>
                    </a:cubicBezTo>
                    <a:lnTo>
                      <a:pt x="6786215" y="3574608"/>
                    </a:lnTo>
                    <a:lnTo>
                      <a:pt x="6713183" y="3570798"/>
                    </a:lnTo>
                    <a:lnTo>
                      <a:pt x="6645769" y="3575878"/>
                    </a:lnTo>
                    <a:cubicBezTo>
                      <a:pt x="6612062" y="3575878"/>
                      <a:pt x="6578355" y="3575878"/>
                      <a:pt x="6555883" y="3574608"/>
                    </a:cubicBezTo>
                    <a:lnTo>
                      <a:pt x="6555883" y="3565718"/>
                    </a:lnTo>
                    <a:cubicBezTo>
                      <a:pt x="6415437" y="3563178"/>
                      <a:pt x="6207576" y="3564448"/>
                      <a:pt x="6055894" y="3565718"/>
                    </a:cubicBezTo>
                    <a:cubicBezTo>
                      <a:pt x="5988480" y="3565718"/>
                      <a:pt x="5926684" y="3566988"/>
                      <a:pt x="5892976" y="3566988"/>
                    </a:cubicBezTo>
                    <a:lnTo>
                      <a:pt x="5892976" y="3569528"/>
                    </a:lnTo>
                    <a:lnTo>
                      <a:pt x="5432313" y="3569528"/>
                    </a:lnTo>
                    <a:lnTo>
                      <a:pt x="5432313" y="3566988"/>
                    </a:lnTo>
                    <a:cubicBezTo>
                      <a:pt x="5415460" y="3568258"/>
                      <a:pt x="5398606" y="3568258"/>
                      <a:pt x="5387370" y="3569528"/>
                    </a:cubicBezTo>
                    <a:lnTo>
                      <a:pt x="5235688" y="3569528"/>
                    </a:lnTo>
                    <a:cubicBezTo>
                      <a:pt x="4836821" y="3569528"/>
                      <a:pt x="4421099" y="3569528"/>
                      <a:pt x="4055939" y="3573338"/>
                    </a:cubicBezTo>
                    <a:lnTo>
                      <a:pt x="4033468" y="3573338"/>
                    </a:lnTo>
                    <a:cubicBezTo>
                      <a:pt x="3994143" y="3573338"/>
                      <a:pt x="3960435" y="3574608"/>
                      <a:pt x="3921111" y="3574608"/>
                    </a:cubicBezTo>
                    <a:lnTo>
                      <a:pt x="3730104" y="3577148"/>
                    </a:lnTo>
                    <a:lnTo>
                      <a:pt x="3769428" y="3579688"/>
                    </a:lnTo>
                    <a:lnTo>
                      <a:pt x="3685161" y="3579688"/>
                    </a:lnTo>
                    <a:cubicBezTo>
                      <a:pt x="3657071" y="3575878"/>
                      <a:pt x="3606511" y="3573338"/>
                      <a:pt x="3572804" y="3570798"/>
                    </a:cubicBezTo>
                    <a:lnTo>
                      <a:pt x="3567186" y="3577148"/>
                    </a:lnTo>
                    <a:lnTo>
                      <a:pt x="3561568" y="3572068"/>
                    </a:lnTo>
                    <a:cubicBezTo>
                      <a:pt x="3544714" y="3573338"/>
                      <a:pt x="3437975" y="3572068"/>
                      <a:pt x="3348089" y="3572068"/>
                    </a:cubicBezTo>
                    <a:lnTo>
                      <a:pt x="3089668" y="3572068"/>
                    </a:lnTo>
                    <a:lnTo>
                      <a:pt x="3089668" y="3575878"/>
                    </a:lnTo>
                    <a:cubicBezTo>
                      <a:pt x="3067197" y="3575878"/>
                      <a:pt x="3050344" y="3575878"/>
                      <a:pt x="3027872" y="3577148"/>
                    </a:cubicBezTo>
                    <a:lnTo>
                      <a:pt x="3022254" y="3577148"/>
                    </a:lnTo>
                    <a:cubicBezTo>
                      <a:pt x="2960458" y="3578418"/>
                      <a:pt x="2893044" y="3579688"/>
                      <a:pt x="2814394" y="3580958"/>
                    </a:cubicBezTo>
                    <a:cubicBezTo>
                      <a:pt x="2820012" y="3579688"/>
                      <a:pt x="2820012" y="3578418"/>
                      <a:pt x="2825629" y="3577148"/>
                    </a:cubicBezTo>
                    <a:cubicBezTo>
                      <a:pt x="2831247" y="3570798"/>
                      <a:pt x="2797540" y="3566988"/>
                      <a:pt x="2780686" y="3565718"/>
                    </a:cubicBezTo>
                    <a:lnTo>
                      <a:pt x="2769451" y="3565718"/>
                    </a:lnTo>
                    <a:cubicBezTo>
                      <a:pt x="2617769" y="3564448"/>
                      <a:pt x="2589680" y="3565718"/>
                      <a:pt x="2567208" y="3569528"/>
                    </a:cubicBezTo>
                    <a:cubicBezTo>
                      <a:pt x="2561590" y="3570798"/>
                      <a:pt x="2544737" y="3572068"/>
                      <a:pt x="2421144" y="3570798"/>
                    </a:cubicBezTo>
                    <a:lnTo>
                      <a:pt x="2409908" y="3570798"/>
                    </a:lnTo>
                    <a:cubicBezTo>
                      <a:pt x="2393055" y="3572068"/>
                      <a:pt x="2381819" y="3573338"/>
                      <a:pt x="2376201" y="3574608"/>
                    </a:cubicBezTo>
                    <a:cubicBezTo>
                      <a:pt x="2230137" y="3575878"/>
                      <a:pt x="2179576" y="3577148"/>
                      <a:pt x="2140251" y="3578418"/>
                    </a:cubicBezTo>
                    <a:lnTo>
                      <a:pt x="1999805" y="3575878"/>
                    </a:lnTo>
                    <a:cubicBezTo>
                      <a:pt x="1949245" y="3574608"/>
                      <a:pt x="1921155" y="3574608"/>
                      <a:pt x="1904302" y="3573338"/>
                    </a:cubicBezTo>
                    <a:lnTo>
                      <a:pt x="1904302" y="3564448"/>
                    </a:lnTo>
                    <a:lnTo>
                      <a:pt x="1235777" y="3561908"/>
                    </a:lnTo>
                    <a:lnTo>
                      <a:pt x="1252631" y="3566988"/>
                    </a:lnTo>
                    <a:cubicBezTo>
                      <a:pt x="1207688" y="3568258"/>
                      <a:pt x="1117802" y="3570798"/>
                      <a:pt x="1056006" y="3570798"/>
                    </a:cubicBezTo>
                    <a:cubicBezTo>
                      <a:pt x="1027917" y="3570798"/>
                      <a:pt x="999828" y="3572068"/>
                      <a:pt x="977356" y="3572068"/>
                    </a:cubicBezTo>
                    <a:lnTo>
                      <a:pt x="840740" y="3572068"/>
                    </a:lnTo>
                    <a:lnTo>
                      <a:pt x="840740" y="3568258"/>
                    </a:lnTo>
                    <a:lnTo>
                      <a:pt x="836930" y="3569528"/>
                    </a:lnTo>
                    <a:cubicBezTo>
                      <a:pt x="830580" y="3570798"/>
                      <a:pt x="805180" y="3572068"/>
                      <a:pt x="778510" y="3573338"/>
                    </a:cubicBezTo>
                    <a:lnTo>
                      <a:pt x="778510" y="3568258"/>
                    </a:lnTo>
                    <a:cubicBezTo>
                      <a:pt x="754380" y="3566988"/>
                      <a:pt x="734060" y="3568258"/>
                      <a:pt x="713740" y="3570798"/>
                    </a:cubicBezTo>
                    <a:cubicBezTo>
                      <a:pt x="687070" y="3573338"/>
                      <a:pt x="660400" y="3575878"/>
                      <a:pt x="623570" y="3570798"/>
                    </a:cubicBezTo>
                    <a:cubicBezTo>
                      <a:pt x="614680" y="3570798"/>
                      <a:pt x="601980" y="3568258"/>
                      <a:pt x="589280" y="3566988"/>
                    </a:cubicBezTo>
                    <a:cubicBezTo>
                      <a:pt x="561340" y="3563178"/>
                      <a:pt x="551180" y="3561908"/>
                      <a:pt x="546100" y="3566988"/>
                    </a:cubicBezTo>
                    <a:lnTo>
                      <a:pt x="544830" y="3568258"/>
                    </a:lnTo>
                    <a:cubicBezTo>
                      <a:pt x="537210" y="3568258"/>
                      <a:pt x="529590" y="3568258"/>
                      <a:pt x="520700" y="3569528"/>
                    </a:cubicBezTo>
                    <a:cubicBezTo>
                      <a:pt x="497840" y="3570798"/>
                      <a:pt x="474980" y="3572068"/>
                      <a:pt x="448310" y="3568258"/>
                    </a:cubicBezTo>
                    <a:lnTo>
                      <a:pt x="445770" y="3568258"/>
                    </a:lnTo>
                    <a:cubicBezTo>
                      <a:pt x="444500" y="3568258"/>
                      <a:pt x="443230" y="3568258"/>
                      <a:pt x="443230" y="3569528"/>
                    </a:cubicBezTo>
                    <a:lnTo>
                      <a:pt x="429260" y="3566988"/>
                    </a:lnTo>
                    <a:cubicBezTo>
                      <a:pt x="416560" y="3564448"/>
                      <a:pt x="393700" y="3565718"/>
                      <a:pt x="373380" y="3566988"/>
                    </a:cubicBezTo>
                    <a:cubicBezTo>
                      <a:pt x="363220" y="3566988"/>
                      <a:pt x="351790" y="3568258"/>
                      <a:pt x="346710" y="3568258"/>
                    </a:cubicBezTo>
                    <a:lnTo>
                      <a:pt x="345440" y="3563178"/>
                    </a:lnTo>
                    <a:cubicBezTo>
                      <a:pt x="323850" y="3569528"/>
                      <a:pt x="297180" y="3569528"/>
                      <a:pt x="266700" y="3568258"/>
                    </a:cubicBezTo>
                    <a:cubicBezTo>
                      <a:pt x="242570" y="3566988"/>
                      <a:pt x="214630" y="3566988"/>
                      <a:pt x="185420" y="3569528"/>
                    </a:cubicBezTo>
                    <a:lnTo>
                      <a:pt x="189230" y="3564448"/>
                    </a:lnTo>
                    <a:lnTo>
                      <a:pt x="166370" y="3566988"/>
                    </a:lnTo>
                    <a:cubicBezTo>
                      <a:pt x="163830" y="3566988"/>
                      <a:pt x="161290" y="3566988"/>
                      <a:pt x="157480" y="3568258"/>
                    </a:cubicBezTo>
                    <a:lnTo>
                      <a:pt x="156210" y="3561908"/>
                    </a:lnTo>
                    <a:cubicBezTo>
                      <a:pt x="139700" y="3563178"/>
                      <a:pt x="123190" y="3564448"/>
                      <a:pt x="101600" y="3563178"/>
                    </a:cubicBezTo>
                    <a:lnTo>
                      <a:pt x="97790" y="3563178"/>
                    </a:lnTo>
                    <a:lnTo>
                      <a:pt x="87630" y="3561908"/>
                    </a:lnTo>
                    <a:lnTo>
                      <a:pt x="87630" y="3541588"/>
                    </a:lnTo>
                    <a:lnTo>
                      <a:pt x="74930" y="3541588"/>
                    </a:lnTo>
                    <a:lnTo>
                      <a:pt x="74930" y="3535238"/>
                    </a:lnTo>
                    <a:cubicBezTo>
                      <a:pt x="76200" y="3521268"/>
                      <a:pt x="77470" y="3512378"/>
                      <a:pt x="80010" y="3502218"/>
                    </a:cubicBezTo>
                    <a:lnTo>
                      <a:pt x="80010" y="3499678"/>
                    </a:lnTo>
                    <a:cubicBezTo>
                      <a:pt x="85090" y="3475548"/>
                      <a:pt x="88900" y="3448878"/>
                      <a:pt x="87630" y="3379028"/>
                    </a:cubicBezTo>
                    <a:lnTo>
                      <a:pt x="83820" y="3379028"/>
                    </a:lnTo>
                    <a:cubicBezTo>
                      <a:pt x="85090" y="3357438"/>
                      <a:pt x="86360" y="3339658"/>
                      <a:pt x="88900" y="3329498"/>
                    </a:cubicBezTo>
                    <a:cubicBezTo>
                      <a:pt x="88900" y="3281238"/>
                      <a:pt x="87630" y="3278698"/>
                      <a:pt x="81280" y="3278698"/>
                    </a:cubicBezTo>
                    <a:cubicBezTo>
                      <a:pt x="81280" y="3265998"/>
                      <a:pt x="80010" y="3255838"/>
                      <a:pt x="77470" y="3243138"/>
                    </a:cubicBezTo>
                    <a:cubicBezTo>
                      <a:pt x="76200" y="3232978"/>
                      <a:pt x="73660" y="3221548"/>
                      <a:pt x="73660" y="3207578"/>
                    </a:cubicBezTo>
                    <a:lnTo>
                      <a:pt x="78740" y="3207578"/>
                    </a:lnTo>
                    <a:lnTo>
                      <a:pt x="78740" y="3201228"/>
                    </a:lnTo>
                    <a:cubicBezTo>
                      <a:pt x="81280" y="3137728"/>
                      <a:pt x="77470" y="3130108"/>
                      <a:pt x="73660" y="3122488"/>
                    </a:cubicBezTo>
                    <a:cubicBezTo>
                      <a:pt x="72390" y="3119948"/>
                      <a:pt x="71120" y="3116138"/>
                      <a:pt x="69850" y="3105978"/>
                    </a:cubicBezTo>
                    <a:lnTo>
                      <a:pt x="78740" y="3104708"/>
                    </a:lnTo>
                    <a:lnTo>
                      <a:pt x="77470" y="3072958"/>
                    </a:lnTo>
                    <a:lnTo>
                      <a:pt x="86360" y="3086928"/>
                    </a:lnTo>
                    <a:lnTo>
                      <a:pt x="83820" y="3058988"/>
                    </a:lnTo>
                    <a:cubicBezTo>
                      <a:pt x="78740" y="3003108"/>
                      <a:pt x="80010" y="2981518"/>
                      <a:pt x="81280" y="2931988"/>
                    </a:cubicBezTo>
                    <a:lnTo>
                      <a:pt x="82550" y="2909128"/>
                    </a:lnTo>
                    <a:lnTo>
                      <a:pt x="85090" y="2888808"/>
                    </a:lnTo>
                    <a:cubicBezTo>
                      <a:pt x="87630" y="2864678"/>
                      <a:pt x="87630" y="2834198"/>
                      <a:pt x="86360" y="2808798"/>
                    </a:cubicBezTo>
                    <a:lnTo>
                      <a:pt x="88900" y="2808798"/>
                    </a:lnTo>
                    <a:cubicBezTo>
                      <a:pt x="87630" y="2802448"/>
                      <a:pt x="87630" y="2797368"/>
                      <a:pt x="87630" y="2792288"/>
                    </a:cubicBezTo>
                    <a:lnTo>
                      <a:pt x="87630" y="2763093"/>
                    </a:lnTo>
                    <a:lnTo>
                      <a:pt x="83820" y="2763093"/>
                    </a:lnTo>
                    <a:lnTo>
                      <a:pt x="78740" y="2684724"/>
                    </a:lnTo>
                    <a:lnTo>
                      <a:pt x="83820" y="2684724"/>
                    </a:lnTo>
                    <a:cubicBezTo>
                      <a:pt x="83820" y="2677727"/>
                      <a:pt x="83820" y="2672129"/>
                      <a:pt x="82550" y="2665132"/>
                    </a:cubicBezTo>
                    <a:lnTo>
                      <a:pt x="91440" y="2665132"/>
                    </a:lnTo>
                    <a:lnTo>
                      <a:pt x="91440" y="2662333"/>
                    </a:lnTo>
                    <a:lnTo>
                      <a:pt x="86360" y="2550378"/>
                    </a:lnTo>
                    <a:cubicBezTo>
                      <a:pt x="87630" y="2546180"/>
                      <a:pt x="87630" y="2539182"/>
                      <a:pt x="88900" y="2529386"/>
                    </a:cubicBezTo>
                    <a:cubicBezTo>
                      <a:pt x="90170" y="2520990"/>
                      <a:pt x="91440" y="2508395"/>
                      <a:pt x="92710" y="2505596"/>
                    </a:cubicBezTo>
                    <a:lnTo>
                      <a:pt x="93980" y="2505596"/>
                    </a:lnTo>
                    <a:cubicBezTo>
                      <a:pt x="95250" y="2474808"/>
                      <a:pt x="92710" y="2438423"/>
                      <a:pt x="91440" y="2399238"/>
                    </a:cubicBezTo>
                    <a:cubicBezTo>
                      <a:pt x="88900" y="2354456"/>
                      <a:pt x="86360" y="2306875"/>
                      <a:pt x="88900" y="2260694"/>
                    </a:cubicBezTo>
                    <a:lnTo>
                      <a:pt x="88900" y="2257895"/>
                    </a:lnTo>
                    <a:cubicBezTo>
                      <a:pt x="87630" y="2253697"/>
                      <a:pt x="87630" y="2242501"/>
                      <a:pt x="86360" y="2228507"/>
                    </a:cubicBezTo>
                    <a:cubicBezTo>
                      <a:pt x="86360" y="2206115"/>
                      <a:pt x="87630" y="2185124"/>
                      <a:pt x="87630" y="2162733"/>
                    </a:cubicBezTo>
                    <a:cubicBezTo>
                      <a:pt x="88900" y="2108154"/>
                      <a:pt x="91440" y="2050778"/>
                      <a:pt x="86360" y="1980806"/>
                    </a:cubicBezTo>
                    <a:lnTo>
                      <a:pt x="95250" y="1926227"/>
                    </a:lnTo>
                    <a:lnTo>
                      <a:pt x="95250" y="1924828"/>
                    </a:lnTo>
                    <a:cubicBezTo>
                      <a:pt x="95250" y="1903836"/>
                      <a:pt x="93980" y="1896839"/>
                      <a:pt x="87630" y="1895440"/>
                    </a:cubicBezTo>
                    <a:cubicBezTo>
                      <a:pt x="85090" y="1895440"/>
                      <a:pt x="83820" y="1895440"/>
                      <a:pt x="81280" y="1898238"/>
                    </a:cubicBezTo>
                    <a:cubicBezTo>
                      <a:pt x="81280" y="1891241"/>
                      <a:pt x="81280" y="1884244"/>
                      <a:pt x="80010" y="1873049"/>
                    </a:cubicBezTo>
                    <a:cubicBezTo>
                      <a:pt x="78740" y="1843660"/>
                      <a:pt x="80010" y="1832465"/>
                      <a:pt x="80010" y="1826867"/>
                    </a:cubicBezTo>
                    <a:cubicBezTo>
                      <a:pt x="81280" y="1826867"/>
                      <a:pt x="82550" y="1826867"/>
                      <a:pt x="85090" y="1825467"/>
                    </a:cubicBezTo>
                    <a:cubicBezTo>
                      <a:pt x="88900" y="1822669"/>
                      <a:pt x="90170" y="1817071"/>
                      <a:pt x="90170" y="1810074"/>
                    </a:cubicBezTo>
                    <a:lnTo>
                      <a:pt x="90170" y="1808674"/>
                    </a:lnTo>
                    <a:lnTo>
                      <a:pt x="88900" y="1801677"/>
                    </a:lnTo>
                    <a:cubicBezTo>
                      <a:pt x="85090" y="1770889"/>
                      <a:pt x="81280" y="1730306"/>
                      <a:pt x="81280" y="1684124"/>
                    </a:cubicBezTo>
                    <a:lnTo>
                      <a:pt x="82550" y="1684124"/>
                    </a:lnTo>
                    <a:lnTo>
                      <a:pt x="82550" y="1691121"/>
                    </a:lnTo>
                    <a:cubicBezTo>
                      <a:pt x="83820" y="1720510"/>
                      <a:pt x="85090" y="1723308"/>
                      <a:pt x="91440" y="1723308"/>
                    </a:cubicBezTo>
                    <a:cubicBezTo>
                      <a:pt x="99060" y="1723308"/>
                      <a:pt x="99060" y="1717711"/>
                      <a:pt x="101600" y="1692521"/>
                    </a:cubicBezTo>
                    <a:lnTo>
                      <a:pt x="102870" y="1688322"/>
                    </a:lnTo>
                    <a:lnTo>
                      <a:pt x="99060" y="1685524"/>
                    </a:lnTo>
                    <a:cubicBezTo>
                      <a:pt x="92710" y="1677127"/>
                      <a:pt x="92710" y="1614152"/>
                      <a:pt x="92710" y="1566571"/>
                    </a:cubicBezTo>
                    <a:cubicBezTo>
                      <a:pt x="92710" y="1484004"/>
                      <a:pt x="90170" y="1450417"/>
                      <a:pt x="83820" y="1440621"/>
                    </a:cubicBezTo>
                    <a:lnTo>
                      <a:pt x="85090" y="1428026"/>
                    </a:lnTo>
                    <a:lnTo>
                      <a:pt x="87630" y="1428026"/>
                    </a:lnTo>
                    <a:cubicBezTo>
                      <a:pt x="91440" y="1387443"/>
                      <a:pt x="88900" y="1372049"/>
                      <a:pt x="85090" y="1353856"/>
                    </a:cubicBezTo>
                    <a:cubicBezTo>
                      <a:pt x="81280" y="1337063"/>
                      <a:pt x="77470" y="1317470"/>
                      <a:pt x="78740" y="1267091"/>
                    </a:cubicBezTo>
                    <a:cubicBezTo>
                      <a:pt x="80010" y="1248898"/>
                      <a:pt x="80010" y="1236303"/>
                      <a:pt x="81280" y="1230705"/>
                    </a:cubicBezTo>
                    <a:lnTo>
                      <a:pt x="85090" y="1230705"/>
                    </a:lnTo>
                    <a:lnTo>
                      <a:pt x="81280" y="1152337"/>
                    </a:lnTo>
                    <a:lnTo>
                      <a:pt x="81280" y="1148138"/>
                    </a:lnTo>
                    <a:lnTo>
                      <a:pt x="83820" y="1148138"/>
                    </a:lnTo>
                    <a:lnTo>
                      <a:pt x="82550" y="1062772"/>
                    </a:lnTo>
                    <a:lnTo>
                      <a:pt x="87630" y="1072568"/>
                    </a:lnTo>
                    <a:lnTo>
                      <a:pt x="82550" y="1037582"/>
                    </a:lnTo>
                    <a:cubicBezTo>
                      <a:pt x="81280" y="1027786"/>
                      <a:pt x="78740" y="1012393"/>
                      <a:pt x="77470" y="995599"/>
                    </a:cubicBezTo>
                    <a:lnTo>
                      <a:pt x="81280" y="980205"/>
                    </a:lnTo>
                    <a:cubicBezTo>
                      <a:pt x="90170" y="948018"/>
                      <a:pt x="88900" y="932624"/>
                      <a:pt x="87630" y="908834"/>
                    </a:cubicBezTo>
                    <a:cubicBezTo>
                      <a:pt x="86360" y="899038"/>
                      <a:pt x="86360" y="887842"/>
                      <a:pt x="85090" y="872448"/>
                    </a:cubicBezTo>
                    <a:lnTo>
                      <a:pt x="90170" y="853440"/>
                    </a:lnTo>
                    <a:cubicBezTo>
                      <a:pt x="88900" y="852170"/>
                      <a:pt x="88900" y="848360"/>
                      <a:pt x="90170" y="845820"/>
                    </a:cubicBezTo>
                    <a:lnTo>
                      <a:pt x="73660" y="845820"/>
                    </a:lnTo>
                    <a:lnTo>
                      <a:pt x="90170" y="845820"/>
                    </a:lnTo>
                    <a:cubicBezTo>
                      <a:pt x="93980" y="825500"/>
                      <a:pt x="95250" y="802640"/>
                      <a:pt x="96520" y="775970"/>
                    </a:cubicBezTo>
                    <a:cubicBezTo>
                      <a:pt x="97790" y="755650"/>
                      <a:pt x="97790" y="734060"/>
                      <a:pt x="100330" y="708660"/>
                    </a:cubicBezTo>
                    <a:lnTo>
                      <a:pt x="87630" y="707390"/>
                    </a:lnTo>
                    <a:cubicBezTo>
                      <a:pt x="86360" y="711200"/>
                      <a:pt x="86360" y="718820"/>
                      <a:pt x="83820" y="728980"/>
                    </a:cubicBezTo>
                    <a:cubicBezTo>
                      <a:pt x="82550" y="734060"/>
                      <a:pt x="82550" y="741680"/>
                      <a:pt x="81280" y="749300"/>
                    </a:cubicBezTo>
                    <a:cubicBezTo>
                      <a:pt x="81280" y="735330"/>
                      <a:pt x="81280" y="718820"/>
                      <a:pt x="78740" y="697230"/>
                    </a:cubicBezTo>
                    <a:cubicBezTo>
                      <a:pt x="83820" y="690880"/>
                      <a:pt x="83820" y="673100"/>
                      <a:pt x="82550" y="635000"/>
                    </a:cubicBezTo>
                    <a:lnTo>
                      <a:pt x="82550" y="624840"/>
                    </a:lnTo>
                    <a:lnTo>
                      <a:pt x="91440" y="627380"/>
                    </a:lnTo>
                    <a:lnTo>
                      <a:pt x="91440" y="617220"/>
                    </a:lnTo>
                    <a:cubicBezTo>
                      <a:pt x="90170" y="586740"/>
                      <a:pt x="87630" y="576580"/>
                      <a:pt x="85090" y="566420"/>
                    </a:cubicBezTo>
                    <a:cubicBezTo>
                      <a:pt x="83820" y="561340"/>
                      <a:pt x="82550" y="554990"/>
                      <a:pt x="81280" y="546100"/>
                    </a:cubicBezTo>
                    <a:cubicBezTo>
                      <a:pt x="82550" y="499110"/>
                      <a:pt x="87630" y="486410"/>
                      <a:pt x="92710" y="476250"/>
                    </a:cubicBezTo>
                    <a:lnTo>
                      <a:pt x="93980" y="473710"/>
                    </a:lnTo>
                    <a:lnTo>
                      <a:pt x="93980" y="471170"/>
                    </a:lnTo>
                    <a:cubicBezTo>
                      <a:pt x="93980" y="441960"/>
                      <a:pt x="93980" y="438150"/>
                      <a:pt x="87630" y="436880"/>
                    </a:cubicBezTo>
                    <a:cubicBezTo>
                      <a:pt x="85090" y="436880"/>
                      <a:pt x="83820" y="436880"/>
                      <a:pt x="82550" y="438150"/>
                    </a:cubicBezTo>
                    <a:lnTo>
                      <a:pt x="82550" y="430530"/>
                    </a:lnTo>
                    <a:cubicBezTo>
                      <a:pt x="85090" y="364490"/>
                      <a:pt x="82550" y="316230"/>
                      <a:pt x="78740" y="242570"/>
                    </a:cubicBezTo>
                    <a:lnTo>
                      <a:pt x="77470" y="229870"/>
                    </a:lnTo>
                    <a:cubicBezTo>
                      <a:pt x="83820" y="229870"/>
                      <a:pt x="83820" y="223520"/>
                      <a:pt x="85090" y="220980"/>
                    </a:cubicBezTo>
                    <a:lnTo>
                      <a:pt x="85090" y="219710"/>
                    </a:lnTo>
                    <a:lnTo>
                      <a:pt x="81280" y="194310"/>
                    </a:lnTo>
                    <a:lnTo>
                      <a:pt x="83820" y="198120"/>
                    </a:lnTo>
                    <a:lnTo>
                      <a:pt x="82550" y="171450"/>
                    </a:lnTo>
                    <a:cubicBezTo>
                      <a:pt x="81280" y="154940"/>
                      <a:pt x="80010" y="151130"/>
                      <a:pt x="77470" y="147320"/>
                    </a:cubicBezTo>
                    <a:cubicBezTo>
                      <a:pt x="76200" y="144780"/>
                      <a:pt x="73660" y="142240"/>
                      <a:pt x="72390" y="111760"/>
                    </a:cubicBezTo>
                    <a:lnTo>
                      <a:pt x="72390" y="109220"/>
                    </a:lnTo>
                    <a:cubicBezTo>
                      <a:pt x="69850" y="102870"/>
                      <a:pt x="71120" y="87630"/>
                      <a:pt x="72390" y="77470"/>
                    </a:cubicBezTo>
                    <a:lnTo>
                      <a:pt x="83820" y="78740"/>
                    </a:lnTo>
                    <a:lnTo>
                      <a:pt x="109220" y="81280"/>
                    </a:lnTo>
                    <a:cubicBezTo>
                      <a:pt x="129540" y="82550"/>
                      <a:pt x="148590" y="81280"/>
                      <a:pt x="163830" y="80010"/>
                    </a:cubicBezTo>
                    <a:lnTo>
                      <a:pt x="163830" y="83820"/>
                    </a:lnTo>
                    <a:lnTo>
                      <a:pt x="168910" y="86360"/>
                    </a:lnTo>
                    <a:lnTo>
                      <a:pt x="217170" y="82550"/>
                    </a:lnTo>
                    <a:cubicBezTo>
                      <a:pt x="261620" y="80010"/>
                      <a:pt x="269240" y="78740"/>
                      <a:pt x="314960" y="73660"/>
                    </a:cubicBezTo>
                    <a:cubicBezTo>
                      <a:pt x="346710" y="76200"/>
                      <a:pt x="377190" y="78740"/>
                      <a:pt x="408940" y="77470"/>
                    </a:cubicBezTo>
                    <a:cubicBezTo>
                      <a:pt x="419100" y="78740"/>
                      <a:pt x="431800" y="80010"/>
                      <a:pt x="448310" y="80010"/>
                    </a:cubicBezTo>
                    <a:lnTo>
                      <a:pt x="448310" y="77470"/>
                    </a:lnTo>
                    <a:lnTo>
                      <a:pt x="450850" y="77470"/>
                    </a:lnTo>
                    <a:cubicBezTo>
                      <a:pt x="452120" y="78740"/>
                      <a:pt x="453390" y="78740"/>
                      <a:pt x="454660" y="80010"/>
                    </a:cubicBezTo>
                    <a:lnTo>
                      <a:pt x="457200" y="80010"/>
                    </a:lnTo>
                    <a:cubicBezTo>
                      <a:pt x="468630" y="77470"/>
                      <a:pt x="481330" y="76200"/>
                      <a:pt x="496570" y="74930"/>
                    </a:cubicBezTo>
                    <a:lnTo>
                      <a:pt x="514350" y="82550"/>
                    </a:lnTo>
                    <a:lnTo>
                      <a:pt x="519430" y="78740"/>
                    </a:lnTo>
                    <a:lnTo>
                      <a:pt x="635000" y="85090"/>
                    </a:lnTo>
                    <a:cubicBezTo>
                      <a:pt x="652780" y="82550"/>
                      <a:pt x="670560" y="81280"/>
                      <a:pt x="687070" y="78740"/>
                    </a:cubicBezTo>
                    <a:cubicBezTo>
                      <a:pt x="712470" y="78740"/>
                      <a:pt x="736600" y="80010"/>
                      <a:pt x="762000" y="80010"/>
                    </a:cubicBezTo>
                    <a:lnTo>
                      <a:pt x="762000" y="85090"/>
                    </a:lnTo>
                    <a:lnTo>
                      <a:pt x="812800" y="81280"/>
                    </a:lnTo>
                    <a:cubicBezTo>
                      <a:pt x="821690" y="81280"/>
                      <a:pt x="830580" y="81280"/>
                      <a:pt x="840740" y="82550"/>
                    </a:cubicBezTo>
                    <a:lnTo>
                      <a:pt x="840740" y="85090"/>
                    </a:lnTo>
                    <a:cubicBezTo>
                      <a:pt x="926794" y="83820"/>
                      <a:pt x="1084094" y="85090"/>
                      <a:pt x="1269484" y="85090"/>
                    </a:cubicBezTo>
                    <a:lnTo>
                      <a:pt x="1398694" y="85090"/>
                    </a:lnTo>
                    <a:lnTo>
                      <a:pt x="1348134" y="80010"/>
                    </a:lnTo>
                    <a:cubicBezTo>
                      <a:pt x="1381841" y="80010"/>
                      <a:pt x="1404312" y="81280"/>
                      <a:pt x="1432402" y="81280"/>
                    </a:cubicBezTo>
                    <a:cubicBezTo>
                      <a:pt x="1449255" y="81280"/>
                      <a:pt x="1466109" y="82550"/>
                      <a:pt x="1482962" y="82550"/>
                    </a:cubicBezTo>
                    <a:lnTo>
                      <a:pt x="1494198" y="82550"/>
                    </a:lnTo>
                    <a:cubicBezTo>
                      <a:pt x="1511051" y="81280"/>
                      <a:pt x="1533523" y="80010"/>
                      <a:pt x="1544758" y="77470"/>
                    </a:cubicBezTo>
                    <a:lnTo>
                      <a:pt x="1544758" y="78740"/>
                    </a:lnTo>
                    <a:cubicBezTo>
                      <a:pt x="1673969" y="83820"/>
                      <a:pt x="1763855" y="82550"/>
                      <a:pt x="1836887" y="78740"/>
                    </a:cubicBezTo>
                    <a:lnTo>
                      <a:pt x="1848122" y="78740"/>
                    </a:lnTo>
                    <a:cubicBezTo>
                      <a:pt x="2117779" y="78740"/>
                      <a:pt x="2421143" y="78740"/>
                      <a:pt x="2488558" y="86360"/>
                    </a:cubicBezTo>
                    <a:lnTo>
                      <a:pt x="2499793" y="86360"/>
                    </a:lnTo>
                    <a:cubicBezTo>
                      <a:pt x="2600914" y="86360"/>
                      <a:pt x="2623386" y="86360"/>
                      <a:pt x="2629004" y="80010"/>
                    </a:cubicBezTo>
                    <a:lnTo>
                      <a:pt x="2673947" y="80010"/>
                    </a:lnTo>
                    <a:lnTo>
                      <a:pt x="2746979" y="83820"/>
                    </a:lnTo>
                    <a:lnTo>
                      <a:pt x="2814393" y="78740"/>
                    </a:lnTo>
                    <a:cubicBezTo>
                      <a:pt x="2848100" y="78740"/>
                      <a:pt x="2881807" y="78740"/>
                      <a:pt x="2904279" y="80010"/>
                    </a:cubicBezTo>
                    <a:lnTo>
                      <a:pt x="2904279" y="88900"/>
                    </a:lnTo>
                    <a:cubicBezTo>
                      <a:pt x="3044725" y="91440"/>
                      <a:pt x="3252585" y="90170"/>
                      <a:pt x="3404267" y="88900"/>
                    </a:cubicBezTo>
                    <a:cubicBezTo>
                      <a:pt x="3471682" y="88900"/>
                      <a:pt x="3533478" y="87630"/>
                      <a:pt x="3567185" y="87630"/>
                    </a:cubicBezTo>
                    <a:lnTo>
                      <a:pt x="3567185" y="85090"/>
                    </a:lnTo>
                    <a:lnTo>
                      <a:pt x="4027849" y="85090"/>
                    </a:lnTo>
                    <a:lnTo>
                      <a:pt x="4027849" y="87630"/>
                    </a:lnTo>
                    <a:cubicBezTo>
                      <a:pt x="4044702" y="86360"/>
                      <a:pt x="4061556" y="86360"/>
                      <a:pt x="4072792" y="85090"/>
                    </a:cubicBezTo>
                    <a:lnTo>
                      <a:pt x="4224474" y="85090"/>
                    </a:lnTo>
                    <a:cubicBezTo>
                      <a:pt x="4623341" y="85090"/>
                      <a:pt x="5039062" y="85090"/>
                      <a:pt x="5404222" y="81280"/>
                    </a:cubicBezTo>
                    <a:lnTo>
                      <a:pt x="5426694" y="81280"/>
                    </a:lnTo>
                    <a:cubicBezTo>
                      <a:pt x="5466019" y="81280"/>
                      <a:pt x="5499727" y="80010"/>
                      <a:pt x="5539051" y="80010"/>
                    </a:cubicBezTo>
                    <a:lnTo>
                      <a:pt x="5730058" y="77470"/>
                    </a:lnTo>
                    <a:lnTo>
                      <a:pt x="5690733" y="74930"/>
                    </a:lnTo>
                    <a:lnTo>
                      <a:pt x="5775001" y="74930"/>
                    </a:lnTo>
                    <a:cubicBezTo>
                      <a:pt x="5803090" y="78740"/>
                      <a:pt x="5853650" y="81280"/>
                      <a:pt x="5887358" y="83820"/>
                    </a:cubicBezTo>
                    <a:lnTo>
                      <a:pt x="5892976" y="77470"/>
                    </a:lnTo>
                    <a:lnTo>
                      <a:pt x="5898593" y="82550"/>
                    </a:lnTo>
                    <a:cubicBezTo>
                      <a:pt x="5915447" y="81280"/>
                      <a:pt x="6022186" y="82550"/>
                      <a:pt x="6112072" y="82550"/>
                    </a:cubicBezTo>
                    <a:lnTo>
                      <a:pt x="6370494" y="82550"/>
                    </a:lnTo>
                    <a:lnTo>
                      <a:pt x="6370494" y="78740"/>
                    </a:lnTo>
                    <a:cubicBezTo>
                      <a:pt x="6392965" y="78740"/>
                      <a:pt x="6409818" y="78740"/>
                      <a:pt x="6432290" y="77470"/>
                    </a:cubicBezTo>
                    <a:lnTo>
                      <a:pt x="6437908" y="77470"/>
                    </a:lnTo>
                    <a:cubicBezTo>
                      <a:pt x="6499704" y="76200"/>
                      <a:pt x="6567119" y="74930"/>
                      <a:pt x="6645768" y="73660"/>
                    </a:cubicBezTo>
                    <a:cubicBezTo>
                      <a:pt x="6640150" y="74930"/>
                      <a:pt x="6640150" y="76200"/>
                      <a:pt x="6634532" y="77470"/>
                    </a:cubicBezTo>
                    <a:cubicBezTo>
                      <a:pt x="6628914" y="83820"/>
                      <a:pt x="6662622" y="87630"/>
                      <a:pt x="6679475" y="88900"/>
                    </a:cubicBezTo>
                    <a:lnTo>
                      <a:pt x="6690711" y="88900"/>
                    </a:lnTo>
                    <a:cubicBezTo>
                      <a:pt x="6842393" y="90170"/>
                      <a:pt x="6870482" y="88900"/>
                      <a:pt x="6892953" y="85090"/>
                    </a:cubicBezTo>
                    <a:cubicBezTo>
                      <a:pt x="6898571" y="83820"/>
                      <a:pt x="6909807" y="82550"/>
                      <a:pt x="7039018" y="83820"/>
                    </a:cubicBezTo>
                    <a:lnTo>
                      <a:pt x="7050253" y="83820"/>
                    </a:lnTo>
                    <a:cubicBezTo>
                      <a:pt x="7067107" y="82550"/>
                      <a:pt x="7078342" y="81280"/>
                      <a:pt x="7083961" y="80010"/>
                    </a:cubicBezTo>
                    <a:cubicBezTo>
                      <a:pt x="7230025" y="78740"/>
                      <a:pt x="7280586" y="77470"/>
                      <a:pt x="7319911" y="76200"/>
                    </a:cubicBezTo>
                    <a:lnTo>
                      <a:pt x="7460356" y="78740"/>
                    </a:lnTo>
                    <a:cubicBezTo>
                      <a:pt x="7510917" y="80010"/>
                      <a:pt x="7539006" y="80010"/>
                      <a:pt x="7555860" y="81280"/>
                    </a:cubicBezTo>
                    <a:lnTo>
                      <a:pt x="7555860" y="90170"/>
                    </a:lnTo>
                    <a:lnTo>
                      <a:pt x="8224385" y="92710"/>
                    </a:lnTo>
                    <a:lnTo>
                      <a:pt x="8201913" y="91440"/>
                    </a:lnTo>
                    <a:cubicBezTo>
                      <a:pt x="8246856" y="90170"/>
                      <a:pt x="8336742" y="87630"/>
                      <a:pt x="8398538" y="87630"/>
                    </a:cubicBezTo>
                    <a:cubicBezTo>
                      <a:pt x="8533367" y="85090"/>
                      <a:pt x="8589545" y="83820"/>
                      <a:pt x="8609886" y="81280"/>
                    </a:cubicBezTo>
                    <a:lnTo>
                      <a:pt x="8620046" y="81280"/>
                    </a:lnTo>
                    <a:lnTo>
                      <a:pt x="8622586" y="85090"/>
                    </a:lnTo>
                    <a:lnTo>
                      <a:pt x="8622586" y="63500"/>
                    </a:lnTo>
                    <a:lnTo>
                      <a:pt x="8625125" y="63500"/>
                    </a:lnTo>
                    <a:lnTo>
                      <a:pt x="8623856" y="85090"/>
                    </a:lnTo>
                    <a:lnTo>
                      <a:pt x="8627666" y="83820"/>
                    </a:lnTo>
                    <a:cubicBezTo>
                      <a:pt x="8634016" y="82550"/>
                      <a:pt x="8659416" y="81280"/>
                      <a:pt x="8686086" y="80010"/>
                    </a:cubicBezTo>
                    <a:lnTo>
                      <a:pt x="8686086" y="85090"/>
                    </a:lnTo>
                    <a:cubicBezTo>
                      <a:pt x="8710216" y="86360"/>
                      <a:pt x="8730536" y="85090"/>
                      <a:pt x="8750856" y="82550"/>
                    </a:cubicBezTo>
                    <a:cubicBezTo>
                      <a:pt x="8777525" y="80010"/>
                      <a:pt x="8804196" y="77470"/>
                      <a:pt x="8841025" y="82550"/>
                    </a:cubicBezTo>
                    <a:cubicBezTo>
                      <a:pt x="8849916" y="82550"/>
                      <a:pt x="8862616" y="85090"/>
                      <a:pt x="8875316" y="86360"/>
                    </a:cubicBezTo>
                    <a:cubicBezTo>
                      <a:pt x="8903256" y="90170"/>
                      <a:pt x="8913416" y="91440"/>
                      <a:pt x="8918496" y="86360"/>
                    </a:cubicBezTo>
                    <a:lnTo>
                      <a:pt x="8919766" y="85090"/>
                    </a:lnTo>
                    <a:cubicBezTo>
                      <a:pt x="8927386" y="85090"/>
                      <a:pt x="8935006" y="85090"/>
                      <a:pt x="8943896" y="83820"/>
                    </a:cubicBezTo>
                    <a:cubicBezTo>
                      <a:pt x="8966756" y="82550"/>
                      <a:pt x="8989616" y="81280"/>
                      <a:pt x="9016286" y="85090"/>
                    </a:cubicBezTo>
                    <a:lnTo>
                      <a:pt x="9018825" y="85090"/>
                    </a:lnTo>
                    <a:cubicBezTo>
                      <a:pt x="9020096" y="85090"/>
                      <a:pt x="9021366" y="85090"/>
                      <a:pt x="9021366" y="83820"/>
                    </a:cubicBezTo>
                    <a:lnTo>
                      <a:pt x="9035336" y="86360"/>
                    </a:lnTo>
                    <a:cubicBezTo>
                      <a:pt x="9048036" y="88900"/>
                      <a:pt x="9070896" y="87630"/>
                      <a:pt x="9091216" y="86360"/>
                    </a:cubicBezTo>
                    <a:cubicBezTo>
                      <a:pt x="9101375" y="86360"/>
                      <a:pt x="9112806" y="85090"/>
                      <a:pt x="9119156" y="85090"/>
                    </a:cubicBezTo>
                    <a:lnTo>
                      <a:pt x="9120425" y="90170"/>
                    </a:lnTo>
                    <a:cubicBezTo>
                      <a:pt x="9142016" y="83820"/>
                      <a:pt x="9168686" y="83820"/>
                      <a:pt x="9199166" y="85090"/>
                    </a:cubicBezTo>
                    <a:cubicBezTo>
                      <a:pt x="9223296" y="86360"/>
                      <a:pt x="9251236" y="86360"/>
                      <a:pt x="9280446" y="83820"/>
                    </a:cubicBezTo>
                    <a:lnTo>
                      <a:pt x="9276636" y="87630"/>
                    </a:lnTo>
                    <a:lnTo>
                      <a:pt x="9299496" y="85090"/>
                    </a:lnTo>
                    <a:cubicBezTo>
                      <a:pt x="9302036" y="85090"/>
                      <a:pt x="9304576" y="85090"/>
                      <a:pt x="9308386" y="83820"/>
                    </a:cubicBezTo>
                    <a:lnTo>
                      <a:pt x="9309656" y="90170"/>
                    </a:lnTo>
                    <a:cubicBezTo>
                      <a:pt x="9326166" y="88900"/>
                      <a:pt x="9342676" y="87630"/>
                      <a:pt x="9364266" y="88900"/>
                    </a:cubicBezTo>
                    <a:lnTo>
                      <a:pt x="9368076" y="88900"/>
                    </a:lnTo>
                    <a:lnTo>
                      <a:pt x="9378236" y="90170"/>
                    </a:lnTo>
                    <a:lnTo>
                      <a:pt x="9378236" y="109220"/>
                    </a:lnTo>
                    <a:lnTo>
                      <a:pt x="9390936" y="109220"/>
                    </a:lnTo>
                    <a:lnTo>
                      <a:pt x="9390936" y="115570"/>
                    </a:lnTo>
                    <a:cubicBezTo>
                      <a:pt x="9389666" y="129540"/>
                      <a:pt x="9388396" y="138430"/>
                      <a:pt x="9385856" y="148590"/>
                    </a:cubicBezTo>
                    <a:lnTo>
                      <a:pt x="9385856" y="151130"/>
                    </a:lnTo>
                    <a:cubicBezTo>
                      <a:pt x="9380776" y="176530"/>
                      <a:pt x="9376966" y="201930"/>
                      <a:pt x="9378236" y="271780"/>
                    </a:cubicBezTo>
                    <a:lnTo>
                      <a:pt x="9382046" y="271780"/>
                    </a:lnTo>
                    <a:cubicBezTo>
                      <a:pt x="9380776" y="293370"/>
                      <a:pt x="9379506" y="311150"/>
                      <a:pt x="9376966" y="321310"/>
                    </a:cubicBezTo>
                    <a:cubicBezTo>
                      <a:pt x="9376966" y="369570"/>
                      <a:pt x="9378236" y="372110"/>
                      <a:pt x="9384586" y="372110"/>
                    </a:cubicBezTo>
                    <a:cubicBezTo>
                      <a:pt x="9384586" y="384810"/>
                      <a:pt x="9385856" y="394970"/>
                      <a:pt x="9388396" y="407670"/>
                    </a:cubicBezTo>
                    <a:cubicBezTo>
                      <a:pt x="9389666" y="417830"/>
                      <a:pt x="9392206" y="429260"/>
                      <a:pt x="9392206" y="443230"/>
                    </a:cubicBezTo>
                    <a:lnTo>
                      <a:pt x="9387126" y="443230"/>
                    </a:lnTo>
                    <a:lnTo>
                      <a:pt x="9387126" y="449580"/>
                    </a:lnTo>
                    <a:cubicBezTo>
                      <a:pt x="9384586" y="513080"/>
                      <a:pt x="9388396" y="520700"/>
                      <a:pt x="9392206" y="528320"/>
                    </a:cubicBezTo>
                    <a:cubicBezTo>
                      <a:pt x="9393476" y="530860"/>
                      <a:pt x="9394746" y="534670"/>
                      <a:pt x="9396016" y="544830"/>
                    </a:cubicBezTo>
                    <a:lnTo>
                      <a:pt x="9387126" y="546100"/>
                    </a:lnTo>
                    <a:close/>
                    <a:moveTo>
                      <a:pt x="9390936" y="756920"/>
                    </a:moveTo>
                    <a:lnTo>
                      <a:pt x="9388396" y="751840"/>
                    </a:lnTo>
                    <a:lnTo>
                      <a:pt x="9389666" y="745490"/>
                    </a:lnTo>
                    <a:cubicBezTo>
                      <a:pt x="9390936" y="750570"/>
                      <a:pt x="9390936" y="754380"/>
                      <a:pt x="9390936" y="756920"/>
                    </a:cubicBezTo>
                    <a:close/>
                    <a:moveTo>
                      <a:pt x="73660" y="2895158"/>
                    </a:moveTo>
                    <a:lnTo>
                      <a:pt x="76200" y="2900238"/>
                    </a:lnTo>
                    <a:lnTo>
                      <a:pt x="74930" y="2906588"/>
                    </a:lnTo>
                    <a:cubicBezTo>
                      <a:pt x="73660" y="2902778"/>
                      <a:pt x="73660" y="2898968"/>
                      <a:pt x="73660" y="2895158"/>
                    </a:cubicBezTo>
                    <a:close/>
                    <a:moveTo>
                      <a:pt x="9426496" y="628650"/>
                    </a:moveTo>
                    <a:lnTo>
                      <a:pt x="9426496" y="619760"/>
                    </a:lnTo>
                    <a:cubicBezTo>
                      <a:pt x="9426496" y="623570"/>
                      <a:pt x="9427766" y="626110"/>
                      <a:pt x="9427766" y="628650"/>
                    </a:cubicBezTo>
                    <a:lnTo>
                      <a:pt x="9426496" y="628650"/>
                    </a:lnTo>
                    <a:close/>
                    <a:moveTo>
                      <a:pt x="9455706" y="1367850"/>
                    </a:moveTo>
                    <a:lnTo>
                      <a:pt x="9451896" y="1366451"/>
                    </a:lnTo>
                    <a:cubicBezTo>
                      <a:pt x="9453166" y="1366451"/>
                      <a:pt x="9454436" y="1367850"/>
                      <a:pt x="9455706" y="1367850"/>
                    </a:cubicBezTo>
                    <a:close/>
                  </a:path>
                </a:pathLst>
              </a:custGeom>
              <a:solidFill>
                <a:srgbClr val="E9E3D0"/>
              </a:solidFill>
            </p:spPr>
          </p:sp>
        </p:grpSp>
        <p:sp>
          <p:nvSpPr>
            <p:cNvPr id="5" name="AutoShape 5"/>
            <p:cNvSpPr/>
            <p:nvPr/>
          </p:nvSpPr>
          <p:spPr>
            <a:xfrm>
              <a:off x="1017755" y="1957871"/>
              <a:ext cx="19431930" cy="7183607"/>
            </a:xfrm>
            <a:prstGeom prst="rect">
              <a:avLst/>
            </a:prstGeom>
            <a:solidFill>
              <a:srgbClr val="E9E3D0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5835277" cy="11070274"/>
            </a:xfrm>
            <a:custGeom>
              <a:avLst/>
              <a:gdLst/>
              <a:ahLst/>
              <a:cxnLst/>
              <a:rect l="l" t="t" r="r" b="b"/>
              <a:pathLst>
                <a:path w="5835277" h="11070274">
                  <a:moveTo>
                    <a:pt x="0" y="0"/>
                  </a:moveTo>
                  <a:lnTo>
                    <a:pt x="5835277" y="0"/>
                  </a:lnTo>
                  <a:lnTo>
                    <a:pt x="5835277" y="11070274"/>
                  </a:lnTo>
                  <a:lnTo>
                    <a:pt x="0" y="11070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4505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5805523" y="0"/>
              <a:ext cx="5835277" cy="11070274"/>
            </a:xfrm>
            <a:custGeom>
              <a:avLst/>
              <a:gdLst/>
              <a:ahLst/>
              <a:cxnLst/>
              <a:rect l="l" t="t" r="r" b="b"/>
              <a:pathLst>
                <a:path w="5835277" h="11070274">
                  <a:moveTo>
                    <a:pt x="0" y="0"/>
                  </a:moveTo>
                  <a:lnTo>
                    <a:pt x="5835277" y="0"/>
                  </a:lnTo>
                  <a:lnTo>
                    <a:pt x="5835277" y="11070274"/>
                  </a:lnTo>
                  <a:lnTo>
                    <a:pt x="0" y="11070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74505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1068124">
            <a:off x="13125997" y="5586146"/>
            <a:ext cx="2654473" cy="2661716"/>
          </a:xfrm>
          <a:custGeom>
            <a:avLst/>
            <a:gdLst/>
            <a:ahLst/>
            <a:cxnLst/>
            <a:rect l="l" t="t" r="r" b="b"/>
            <a:pathLst>
              <a:path w="2654473" h="2661716">
                <a:moveTo>
                  <a:pt x="0" y="0"/>
                </a:moveTo>
                <a:lnTo>
                  <a:pt x="2654473" y="0"/>
                </a:lnTo>
                <a:lnTo>
                  <a:pt x="2654473" y="2661715"/>
                </a:lnTo>
                <a:lnTo>
                  <a:pt x="0" y="26617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313623" y="2623668"/>
            <a:ext cx="13677510" cy="4454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0"/>
              </a:lnSpc>
              <a:spcBef>
                <a:spcPct val="0"/>
              </a:spcBef>
            </a:pPr>
            <a:r>
              <a:rPr lang="en-US" sz="26000" spc="520">
                <a:solidFill>
                  <a:srgbClr val="460008"/>
                </a:solidFill>
                <a:latin typeface="Vintage Rotter"/>
                <a:ea typeface="Vintage Rotter"/>
                <a:cs typeface="Vintage Rotter"/>
                <a:sym typeface="Vintage Rotter"/>
              </a:rPr>
              <a:t>Historian</a:t>
            </a:r>
          </a:p>
        </p:txBody>
      </p:sp>
      <p:sp>
        <p:nvSpPr>
          <p:cNvPr id="10" name="Freeform 10"/>
          <p:cNvSpPr/>
          <p:nvPr/>
        </p:nvSpPr>
        <p:spPr>
          <a:xfrm rot="-160096">
            <a:off x="12946106" y="1693170"/>
            <a:ext cx="1811631" cy="2760103"/>
          </a:xfrm>
          <a:custGeom>
            <a:avLst/>
            <a:gdLst/>
            <a:ahLst/>
            <a:cxnLst/>
            <a:rect l="l" t="t" r="r" b="b"/>
            <a:pathLst>
              <a:path w="1811631" h="2760103">
                <a:moveTo>
                  <a:pt x="0" y="0"/>
                </a:moveTo>
                <a:lnTo>
                  <a:pt x="1811631" y="0"/>
                </a:lnTo>
                <a:lnTo>
                  <a:pt x="1811631" y="2760103"/>
                </a:lnTo>
                <a:lnTo>
                  <a:pt x="0" y="27601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398538">
            <a:off x="8360531" y="5105356"/>
            <a:ext cx="2793927" cy="2448496"/>
          </a:xfrm>
          <a:custGeom>
            <a:avLst/>
            <a:gdLst/>
            <a:ahLst/>
            <a:cxnLst/>
            <a:rect l="l" t="t" r="r" b="b"/>
            <a:pathLst>
              <a:path w="2793927" h="2448496">
                <a:moveTo>
                  <a:pt x="0" y="0"/>
                </a:moveTo>
                <a:lnTo>
                  <a:pt x="2793927" y="0"/>
                </a:lnTo>
                <a:lnTo>
                  <a:pt x="2793927" y="2448496"/>
                </a:lnTo>
                <a:lnTo>
                  <a:pt x="0" y="24484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425332">
            <a:off x="2216052" y="4182622"/>
            <a:ext cx="2392910" cy="2762378"/>
          </a:xfrm>
          <a:custGeom>
            <a:avLst/>
            <a:gdLst/>
            <a:ahLst/>
            <a:cxnLst/>
            <a:rect l="l" t="t" r="r" b="b"/>
            <a:pathLst>
              <a:path w="2392910" h="2762378">
                <a:moveTo>
                  <a:pt x="0" y="0"/>
                </a:moveTo>
                <a:lnTo>
                  <a:pt x="2392910" y="0"/>
                </a:lnTo>
                <a:lnTo>
                  <a:pt x="2392910" y="2762378"/>
                </a:lnTo>
                <a:lnTo>
                  <a:pt x="0" y="27623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412507" y="840357"/>
            <a:ext cx="2775988" cy="3477890"/>
          </a:xfrm>
          <a:custGeom>
            <a:avLst/>
            <a:gdLst/>
            <a:ahLst/>
            <a:cxnLst/>
            <a:rect l="l" t="t" r="r" b="b"/>
            <a:pathLst>
              <a:path w="2775988" h="3477890">
                <a:moveTo>
                  <a:pt x="0" y="0"/>
                </a:moveTo>
                <a:lnTo>
                  <a:pt x="2775988" y="0"/>
                </a:lnTo>
                <a:lnTo>
                  <a:pt x="2775988" y="3477889"/>
                </a:lnTo>
                <a:lnTo>
                  <a:pt x="0" y="34778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106299" y="2979445"/>
            <a:ext cx="5935772" cy="1336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>
                <a:solidFill>
                  <a:srgbClr val="5F1A1F"/>
                </a:solidFill>
                <a:latin typeface="Frunchy Sage"/>
                <a:ea typeface="Frunchy Sage"/>
                <a:cs typeface="Frunchy Sage"/>
                <a:sym typeface="Frunchy Sage"/>
              </a:rPr>
              <a:t>Tools of the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69204" y="7662840"/>
            <a:ext cx="12966348" cy="116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E9E3D0"/>
                </a:solidFill>
                <a:latin typeface="Frunchy Sage"/>
                <a:ea typeface="Frunchy Sage"/>
                <a:cs typeface="Frunchy Sage"/>
                <a:sym typeface="Frunchy Sage"/>
              </a:rPr>
              <a:t>Measuring and Organizing Time</a:t>
            </a:r>
          </a:p>
        </p:txBody>
      </p:sp>
      <p:sp>
        <p:nvSpPr>
          <p:cNvPr id="16" name="Freeform 16"/>
          <p:cNvSpPr/>
          <p:nvPr/>
        </p:nvSpPr>
        <p:spPr>
          <a:xfrm rot="1817667">
            <a:off x="8335950" y="9064386"/>
            <a:ext cx="913921" cy="913921"/>
          </a:xfrm>
          <a:custGeom>
            <a:avLst/>
            <a:gdLst/>
            <a:ahLst/>
            <a:cxnLst/>
            <a:rect l="l" t="t" r="r" b="b"/>
            <a:pathLst>
              <a:path w="913921" h="913921">
                <a:moveTo>
                  <a:pt x="0" y="0"/>
                </a:moveTo>
                <a:lnTo>
                  <a:pt x="913920" y="0"/>
                </a:lnTo>
                <a:lnTo>
                  <a:pt x="913920" y="913921"/>
                </a:lnTo>
                <a:lnTo>
                  <a:pt x="0" y="91392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1646384">
            <a:off x="14742790" y="8657261"/>
            <a:ext cx="1202077" cy="1202077"/>
          </a:xfrm>
          <a:custGeom>
            <a:avLst/>
            <a:gdLst/>
            <a:ahLst/>
            <a:cxnLst/>
            <a:rect l="l" t="t" r="r" b="b"/>
            <a:pathLst>
              <a:path w="1202077" h="1202077">
                <a:moveTo>
                  <a:pt x="0" y="0"/>
                </a:moveTo>
                <a:lnTo>
                  <a:pt x="1202077" y="0"/>
                </a:lnTo>
                <a:lnTo>
                  <a:pt x="1202077" y="1202078"/>
                </a:lnTo>
                <a:lnTo>
                  <a:pt x="0" y="120207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1926677">
            <a:off x="6372122" y="472699"/>
            <a:ext cx="1274323" cy="1322410"/>
          </a:xfrm>
          <a:custGeom>
            <a:avLst/>
            <a:gdLst/>
            <a:ahLst/>
            <a:cxnLst/>
            <a:rect l="l" t="t" r="r" b="b"/>
            <a:pathLst>
              <a:path w="1274323" h="1322410">
                <a:moveTo>
                  <a:pt x="0" y="0"/>
                </a:moveTo>
                <a:lnTo>
                  <a:pt x="1274323" y="0"/>
                </a:lnTo>
                <a:lnTo>
                  <a:pt x="1274323" y="1322410"/>
                </a:lnTo>
                <a:lnTo>
                  <a:pt x="0" y="132241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983116">
            <a:off x="14674354" y="2420582"/>
            <a:ext cx="1031622" cy="1949802"/>
          </a:xfrm>
          <a:custGeom>
            <a:avLst/>
            <a:gdLst/>
            <a:ahLst/>
            <a:cxnLst/>
            <a:rect l="l" t="t" r="r" b="b"/>
            <a:pathLst>
              <a:path w="1031622" h="1949802">
                <a:moveTo>
                  <a:pt x="0" y="0"/>
                </a:moveTo>
                <a:lnTo>
                  <a:pt x="1031622" y="0"/>
                </a:lnTo>
                <a:lnTo>
                  <a:pt x="1031622" y="1949802"/>
                </a:lnTo>
                <a:lnTo>
                  <a:pt x="0" y="194980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1691148">
            <a:off x="10510620" y="608243"/>
            <a:ext cx="838568" cy="1213716"/>
          </a:xfrm>
          <a:custGeom>
            <a:avLst/>
            <a:gdLst/>
            <a:ahLst/>
            <a:cxnLst/>
            <a:rect l="l" t="t" r="r" b="b"/>
            <a:pathLst>
              <a:path w="838568" h="1213716">
                <a:moveTo>
                  <a:pt x="0" y="0"/>
                </a:moveTo>
                <a:lnTo>
                  <a:pt x="838568" y="0"/>
                </a:lnTo>
                <a:lnTo>
                  <a:pt x="838568" y="1213717"/>
                </a:lnTo>
                <a:lnTo>
                  <a:pt x="0" y="121371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1916712">
            <a:off x="14227999" y="503794"/>
            <a:ext cx="1422616" cy="1422616"/>
          </a:xfrm>
          <a:custGeom>
            <a:avLst/>
            <a:gdLst/>
            <a:ahLst/>
            <a:cxnLst/>
            <a:rect l="l" t="t" r="r" b="b"/>
            <a:pathLst>
              <a:path w="1422616" h="1422616">
                <a:moveTo>
                  <a:pt x="0" y="0"/>
                </a:moveTo>
                <a:lnTo>
                  <a:pt x="1422615" y="0"/>
                </a:lnTo>
                <a:lnTo>
                  <a:pt x="1422615" y="1422615"/>
                </a:lnTo>
                <a:lnTo>
                  <a:pt x="0" y="1422615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1173222">
            <a:off x="2205417" y="565894"/>
            <a:ext cx="1175606" cy="1102932"/>
          </a:xfrm>
          <a:custGeom>
            <a:avLst/>
            <a:gdLst/>
            <a:ahLst/>
            <a:cxnLst/>
            <a:rect l="l" t="t" r="r" b="b"/>
            <a:pathLst>
              <a:path w="1175606" h="1102932">
                <a:moveTo>
                  <a:pt x="0" y="0"/>
                </a:moveTo>
                <a:lnTo>
                  <a:pt x="1175606" y="0"/>
                </a:lnTo>
                <a:lnTo>
                  <a:pt x="1175606" y="1102932"/>
                </a:lnTo>
                <a:lnTo>
                  <a:pt x="0" y="1102932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2441107">
            <a:off x="2590895" y="8395637"/>
            <a:ext cx="1421704" cy="1377760"/>
          </a:xfrm>
          <a:custGeom>
            <a:avLst/>
            <a:gdLst/>
            <a:ahLst/>
            <a:cxnLst/>
            <a:rect l="l" t="t" r="r" b="b"/>
            <a:pathLst>
              <a:path w="1421704" h="1377760">
                <a:moveTo>
                  <a:pt x="0" y="0"/>
                </a:moveTo>
                <a:lnTo>
                  <a:pt x="1421704" y="0"/>
                </a:lnTo>
                <a:lnTo>
                  <a:pt x="1421704" y="1377760"/>
                </a:lnTo>
                <a:lnTo>
                  <a:pt x="0" y="137776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41979" y="1558787"/>
            <a:ext cx="8404043" cy="4202021"/>
          </a:xfrm>
          <a:custGeom>
            <a:avLst/>
            <a:gdLst/>
            <a:ahLst/>
            <a:cxnLst/>
            <a:rect l="l" t="t" r="r" b="b"/>
            <a:pathLst>
              <a:path w="8404043" h="4202021">
                <a:moveTo>
                  <a:pt x="0" y="0"/>
                </a:moveTo>
                <a:lnTo>
                  <a:pt x="8404042" y="0"/>
                </a:lnTo>
                <a:lnTo>
                  <a:pt x="8404042" y="4202021"/>
                </a:lnTo>
                <a:lnTo>
                  <a:pt x="0" y="42020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938170">
            <a:off x="480325" y="8068994"/>
            <a:ext cx="1968327" cy="1717813"/>
          </a:xfrm>
          <a:custGeom>
            <a:avLst/>
            <a:gdLst/>
            <a:ahLst/>
            <a:cxnLst/>
            <a:rect l="l" t="t" r="r" b="b"/>
            <a:pathLst>
              <a:path w="1968327" h="1717813">
                <a:moveTo>
                  <a:pt x="0" y="0"/>
                </a:moveTo>
                <a:lnTo>
                  <a:pt x="1968328" y="0"/>
                </a:lnTo>
                <a:lnTo>
                  <a:pt x="1968328" y="1717813"/>
                </a:lnTo>
                <a:lnTo>
                  <a:pt x="0" y="17178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938170">
            <a:off x="15899382" y="1390979"/>
            <a:ext cx="1814448" cy="1583518"/>
          </a:xfrm>
          <a:custGeom>
            <a:avLst/>
            <a:gdLst/>
            <a:ahLst/>
            <a:cxnLst/>
            <a:rect l="l" t="t" r="r" b="b"/>
            <a:pathLst>
              <a:path w="1814448" h="1583518">
                <a:moveTo>
                  <a:pt x="0" y="0"/>
                </a:moveTo>
                <a:lnTo>
                  <a:pt x="1814448" y="0"/>
                </a:lnTo>
                <a:lnTo>
                  <a:pt x="1814448" y="1583518"/>
                </a:lnTo>
                <a:lnTo>
                  <a:pt x="0" y="15835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058058">
            <a:off x="15708550" y="7579464"/>
            <a:ext cx="2134218" cy="2474456"/>
          </a:xfrm>
          <a:custGeom>
            <a:avLst/>
            <a:gdLst/>
            <a:ahLst/>
            <a:cxnLst/>
            <a:rect l="l" t="t" r="r" b="b"/>
            <a:pathLst>
              <a:path w="2134218" h="2474456">
                <a:moveTo>
                  <a:pt x="0" y="0"/>
                </a:moveTo>
                <a:lnTo>
                  <a:pt x="2134218" y="0"/>
                </a:lnTo>
                <a:lnTo>
                  <a:pt x="2134218" y="2474456"/>
                </a:lnTo>
                <a:lnTo>
                  <a:pt x="0" y="24744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105153" y="7192898"/>
            <a:ext cx="10077693" cy="1974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EFEBE0"/>
                </a:solidFill>
                <a:latin typeface="Sergio Trendy"/>
                <a:ea typeface="Sergio Trendy"/>
                <a:cs typeface="Sergio Trendy"/>
                <a:sym typeface="Sergio Trendy"/>
              </a:rPr>
              <a:t>WHAT IS CHRONOLOGY?</a:t>
            </a:r>
          </a:p>
        </p:txBody>
      </p:sp>
      <p:sp>
        <p:nvSpPr>
          <p:cNvPr id="7" name="Freeform 7"/>
          <p:cNvSpPr/>
          <p:nvPr/>
        </p:nvSpPr>
        <p:spPr>
          <a:xfrm rot="7990164">
            <a:off x="645824" y="619919"/>
            <a:ext cx="2134218" cy="2474456"/>
          </a:xfrm>
          <a:custGeom>
            <a:avLst/>
            <a:gdLst/>
            <a:ahLst/>
            <a:cxnLst/>
            <a:rect l="l" t="t" r="r" b="b"/>
            <a:pathLst>
              <a:path w="2134218" h="2474456">
                <a:moveTo>
                  <a:pt x="0" y="0"/>
                </a:moveTo>
                <a:lnTo>
                  <a:pt x="2134218" y="0"/>
                </a:lnTo>
                <a:lnTo>
                  <a:pt x="2134218" y="2474456"/>
                </a:lnTo>
                <a:lnTo>
                  <a:pt x="0" y="24744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0877" y="616184"/>
            <a:ext cx="16720463" cy="9080414"/>
          </a:xfrm>
          <a:prstGeom prst="rect">
            <a:avLst/>
          </a:prstGeom>
          <a:solidFill>
            <a:srgbClr val="AD9472"/>
          </a:solidFill>
        </p:spPr>
      </p:sp>
      <p:grpSp>
        <p:nvGrpSpPr>
          <p:cNvPr id="3" name="Group 3"/>
          <p:cNvGrpSpPr/>
          <p:nvPr/>
        </p:nvGrpSpPr>
        <p:grpSpPr>
          <a:xfrm>
            <a:off x="324234" y="289823"/>
            <a:ext cx="17613750" cy="9707354"/>
            <a:chOff x="0" y="0"/>
            <a:chExt cx="6295575" cy="3469640"/>
          </a:xfrm>
        </p:grpSpPr>
        <p:sp>
          <p:nvSpPr>
            <p:cNvPr id="4" name="Freeform 4"/>
            <p:cNvSpPr/>
            <p:nvPr/>
          </p:nvSpPr>
          <p:spPr>
            <a:xfrm>
              <a:off x="0" y="-2540"/>
              <a:ext cx="6295575" cy="3472180"/>
            </a:xfrm>
            <a:custGeom>
              <a:avLst/>
              <a:gdLst/>
              <a:ahLst/>
              <a:cxnLst/>
              <a:rect l="l" t="t" r="r" b="b"/>
              <a:pathLst>
                <a:path w="6295575" h="3472180">
                  <a:moveTo>
                    <a:pt x="6293035" y="1087120"/>
                  </a:moveTo>
                  <a:lnTo>
                    <a:pt x="6295575" y="1071880"/>
                  </a:lnTo>
                  <a:lnTo>
                    <a:pt x="6289225" y="1075690"/>
                  </a:lnTo>
                  <a:lnTo>
                    <a:pt x="6289225" y="1051560"/>
                  </a:lnTo>
                  <a:cubicBezTo>
                    <a:pt x="6289225" y="1050290"/>
                    <a:pt x="6287955" y="1046480"/>
                    <a:pt x="6286685" y="1041400"/>
                  </a:cubicBezTo>
                  <a:lnTo>
                    <a:pt x="6286685" y="1038860"/>
                  </a:lnTo>
                  <a:lnTo>
                    <a:pt x="6285415" y="1038860"/>
                  </a:lnTo>
                  <a:cubicBezTo>
                    <a:pt x="6284145" y="1033780"/>
                    <a:pt x="6280335" y="1033780"/>
                    <a:pt x="6279065" y="1033780"/>
                  </a:cubicBezTo>
                  <a:cubicBezTo>
                    <a:pt x="6279065" y="993140"/>
                    <a:pt x="6280335" y="951230"/>
                    <a:pt x="6281605" y="910590"/>
                  </a:cubicBezTo>
                  <a:cubicBezTo>
                    <a:pt x="6281605" y="899160"/>
                    <a:pt x="6282875" y="889000"/>
                    <a:pt x="6282875" y="877570"/>
                  </a:cubicBezTo>
                  <a:lnTo>
                    <a:pt x="6286685" y="877570"/>
                  </a:lnTo>
                  <a:lnTo>
                    <a:pt x="6286685" y="847090"/>
                  </a:lnTo>
                  <a:lnTo>
                    <a:pt x="6290495" y="847090"/>
                  </a:lnTo>
                  <a:lnTo>
                    <a:pt x="6290495" y="816610"/>
                  </a:lnTo>
                  <a:cubicBezTo>
                    <a:pt x="6293035" y="781050"/>
                    <a:pt x="6295575" y="726440"/>
                    <a:pt x="6293035" y="692150"/>
                  </a:cubicBezTo>
                  <a:cubicBezTo>
                    <a:pt x="6294305" y="674370"/>
                    <a:pt x="6291765" y="652780"/>
                    <a:pt x="6290495" y="641350"/>
                  </a:cubicBezTo>
                  <a:lnTo>
                    <a:pt x="6291765" y="641350"/>
                  </a:lnTo>
                  <a:lnTo>
                    <a:pt x="6287955" y="542290"/>
                  </a:lnTo>
                  <a:lnTo>
                    <a:pt x="6289225" y="541020"/>
                  </a:lnTo>
                  <a:lnTo>
                    <a:pt x="6289225" y="537210"/>
                  </a:lnTo>
                  <a:cubicBezTo>
                    <a:pt x="6289225" y="502920"/>
                    <a:pt x="6287955" y="468630"/>
                    <a:pt x="6287955" y="431800"/>
                  </a:cubicBezTo>
                  <a:cubicBezTo>
                    <a:pt x="6285415" y="361950"/>
                    <a:pt x="6284145" y="290830"/>
                    <a:pt x="6290495" y="213360"/>
                  </a:cubicBezTo>
                  <a:lnTo>
                    <a:pt x="6290495" y="207010"/>
                  </a:lnTo>
                  <a:cubicBezTo>
                    <a:pt x="6289225" y="191770"/>
                    <a:pt x="6289225" y="176530"/>
                    <a:pt x="6289225" y="158750"/>
                  </a:cubicBezTo>
                  <a:lnTo>
                    <a:pt x="6289225" y="80010"/>
                  </a:lnTo>
                  <a:lnTo>
                    <a:pt x="6294305" y="59690"/>
                  </a:lnTo>
                  <a:lnTo>
                    <a:pt x="6294305" y="8890"/>
                  </a:lnTo>
                  <a:lnTo>
                    <a:pt x="6287955" y="8890"/>
                  </a:lnTo>
                  <a:cubicBezTo>
                    <a:pt x="6249855" y="8890"/>
                    <a:pt x="6193975" y="7620"/>
                    <a:pt x="6178735" y="7620"/>
                  </a:cubicBezTo>
                  <a:cubicBezTo>
                    <a:pt x="6150795" y="7620"/>
                    <a:pt x="6135555" y="7620"/>
                    <a:pt x="6127935" y="8890"/>
                  </a:cubicBezTo>
                  <a:cubicBezTo>
                    <a:pt x="6094915" y="0"/>
                    <a:pt x="6016175" y="1270"/>
                    <a:pt x="5939975" y="3810"/>
                  </a:cubicBezTo>
                  <a:cubicBezTo>
                    <a:pt x="5901875" y="5080"/>
                    <a:pt x="5865045" y="5080"/>
                    <a:pt x="5839645" y="3810"/>
                  </a:cubicBezTo>
                  <a:lnTo>
                    <a:pt x="5835835" y="3810"/>
                  </a:lnTo>
                  <a:lnTo>
                    <a:pt x="5833295" y="10160"/>
                  </a:lnTo>
                  <a:cubicBezTo>
                    <a:pt x="5782495" y="10160"/>
                    <a:pt x="5732965" y="11430"/>
                    <a:pt x="5668195" y="13970"/>
                  </a:cubicBezTo>
                  <a:lnTo>
                    <a:pt x="5656765" y="13970"/>
                  </a:lnTo>
                  <a:lnTo>
                    <a:pt x="5658035" y="16510"/>
                  </a:lnTo>
                  <a:lnTo>
                    <a:pt x="5625015" y="16510"/>
                  </a:lnTo>
                  <a:lnTo>
                    <a:pt x="5625015" y="21590"/>
                  </a:lnTo>
                  <a:cubicBezTo>
                    <a:pt x="5602155" y="21590"/>
                    <a:pt x="5578025" y="20320"/>
                    <a:pt x="5551355" y="19050"/>
                  </a:cubicBezTo>
                  <a:cubicBezTo>
                    <a:pt x="5528495" y="17780"/>
                    <a:pt x="5505635" y="17780"/>
                    <a:pt x="5482775" y="16510"/>
                  </a:cubicBezTo>
                  <a:lnTo>
                    <a:pt x="5482775" y="15240"/>
                  </a:lnTo>
                  <a:cubicBezTo>
                    <a:pt x="5475155" y="13970"/>
                    <a:pt x="5466265" y="13970"/>
                    <a:pt x="5458645" y="12700"/>
                  </a:cubicBezTo>
                  <a:lnTo>
                    <a:pt x="5457375" y="44450"/>
                  </a:lnTo>
                  <a:lnTo>
                    <a:pt x="5453565" y="44450"/>
                  </a:lnTo>
                  <a:lnTo>
                    <a:pt x="5453565" y="13970"/>
                  </a:lnTo>
                  <a:cubicBezTo>
                    <a:pt x="5345548" y="10160"/>
                    <a:pt x="5209368" y="12700"/>
                    <a:pt x="5076510" y="15240"/>
                  </a:cubicBezTo>
                  <a:cubicBezTo>
                    <a:pt x="4940329" y="17780"/>
                    <a:pt x="4810793" y="20320"/>
                    <a:pt x="4691220" y="16510"/>
                  </a:cubicBezTo>
                  <a:cubicBezTo>
                    <a:pt x="4634755" y="17780"/>
                    <a:pt x="4591576" y="17780"/>
                    <a:pt x="4555041" y="16510"/>
                  </a:cubicBezTo>
                  <a:lnTo>
                    <a:pt x="4555041" y="15240"/>
                  </a:lnTo>
                  <a:lnTo>
                    <a:pt x="4442111" y="12700"/>
                  </a:lnTo>
                  <a:lnTo>
                    <a:pt x="4442111" y="16510"/>
                  </a:lnTo>
                  <a:cubicBezTo>
                    <a:pt x="4405575" y="16510"/>
                    <a:pt x="4365717" y="17780"/>
                    <a:pt x="4322538" y="17780"/>
                  </a:cubicBezTo>
                  <a:lnTo>
                    <a:pt x="4295966" y="12700"/>
                  </a:lnTo>
                  <a:lnTo>
                    <a:pt x="4279359" y="12700"/>
                  </a:lnTo>
                  <a:cubicBezTo>
                    <a:pt x="4236180" y="11430"/>
                    <a:pt x="4216252" y="11430"/>
                    <a:pt x="4209608" y="19050"/>
                  </a:cubicBezTo>
                  <a:lnTo>
                    <a:pt x="4209608" y="21590"/>
                  </a:lnTo>
                  <a:cubicBezTo>
                    <a:pt x="4193001" y="22860"/>
                    <a:pt x="4176394" y="22860"/>
                    <a:pt x="4163108" y="24130"/>
                  </a:cubicBezTo>
                  <a:cubicBezTo>
                    <a:pt x="4129894" y="19050"/>
                    <a:pt x="4086715" y="20320"/>
                    <a:pt x="4036892" y="20320"/>
                  </a:cubicBezTo>
                  <a:cubicBezTo>
                    <a:pt x="3987071" y="21590"/>
                    <a:pt x="3933928" y="21590"/>
                    <a:pt x="3897391" y="16510"/>
                  </a:cubicBezTo>
                  <a:lnTo>
                    <a:pt x="3894070" y="15240"/>
                  </a:lnTo>
                  <a:lnTo>
                    <a:pt x="3887427" y="15240"/>
                  </a:lnTo>
                  <a:cubicBezTo>
                    <a:pt x="3870820" y="16510"/>
                    <a:pt x="3804390" y="17780"/>
                    <a:pt x="3741283" y="19050"/>
                  </a:cubicBezTo>
                  <a:cubicBezTo>
                    <a:pt x="3681496" y="20320"/>
                    <a:pt x="3615067" y="21590"/>
                    <a:pt x="3561924" y="22860"/>
                  </a:cubicBezTo>
                  <a:cubicBezTo>
                    <a:pt x="3551960" y="20320"/>
                    <a:pt x="3532031" y="19050"/>
                    <a:pt x="3508780" y="19050"/>
                  </a:cubicBezTo>
                  <a:cubicBezTo>
                    <a:pt x="3432387" y="20320"/>
                    <a:pt x="3346029" y="21590"/>
                    <a:pt x="3239742" y="21590"/>
                  </a:cubicBezTo>
                  <a:lnTo>
                    <a:pt x="3236421" y="20320"/>
                  </a:lnTo>
                  <a:lnTo>
                    <a:pt x="3219814" y="21590"/>
                  </a:lnTo>
                  <a:cubicBezTo>
                    <a:pt x="3150063" y="21590"/>
                    <a:pt x="3080312" y="20320"/>
                    <a:pt x="3010562" y="20320"/>
                  </a:cubicBezTo>
                  <a:lnTo>
                    <a:pt x="3010562" y="17780"/>
                  </a:lnTo>
                  <a:cubicBezTo>
                    <a:pt x="2990633" y="19050"/>
                    <a:pt x="2970704" y="19050"/>
                    <a:pt x="2954097" y="20320"/>
                  </a:cubicBezTo>
                  <a:lnTo>
                    <a:pt x="2927525" y="20320"/>
                  </a:lnTo>
                  <a:cubicBezTo>
                    <a:pt x="2764773" y="19050"/>
                    <a:pt x="2595379" y="17780"/>
                    <a:pt x="2422663" y="17780"/>
                  </a:cubicBezTo>
                  <a:lnTo>
                    <a:pt x="2416020" y="17780"/>
                  </a:lnTo>
                  <a:lnTo>
                    <a:pt x="2406056" y="22860"/>
                  </a:lnTo>
                  <a:lnTo>
                    <a:pt x="2406056" y="27940"/>
                  </a:lnTo>
                  <a:lnTo>
                    <a:pt x="2399413" y="27940"/>
                  </a:lnTo>
                  <a:lnTo>
                    <a:pt x="2193482" y="16510"/>
                  </a:lnTo>
                  <a:cubicBezTo>
                    <a:pt x="2163589" y="16510"/>
                    <a:pt x="2146982" y="19050"/>
                    <a:pt x="2127053" y="20320"/>
                  </a:cubicBezTo>
                  <a:cubicBezTo>
                    <a:pt x="2097160" y="22860"/>
                    <a:pt x="2070588" y="26670"/>
                    <a:pt x="1984230" y="21590"/>
                  </a:cubicBezTo>
                  <a:lnTo>
                    <a:pt x="1984230" y="24130"/>
                  </a:lnTo>
                  <a:lnTo>
                    <a:pt x="1774978" y="24130"/>
                  </a:lnTo>
                  <a:cubicBezTo>
                    <a:pt x="1532511" y="24130"/>
                    <a:pt x="1253509" y="24130"/>
                    <a:pt x="1037614" y="19050"/>
                  </a:cubicBezTo>
                  <a:lnTo>
                    <a:pt x="947935" y="17780"/>
                  </a:lnTo>
                  <a:lnTo>
                    <a:pt x="984471" y="24130"/>
                  </a:lnTo>
                  <a:lnTo>
                    <a:pt x="964542" y="24130"/>
                  </a:lnTo>
                  <a:cubicBezTo>
                    <a:pt x="878184" y="21590"/>
                    <a:pt x="848360" y="20320"/>
                    <a:pt x="840740" y="24130"/>
                  </a:cubicBezTo>
                  <a:lnTo>
                    <a:pt x="840740" y="21590"/>
                  </a:lnTo>
                  <a:cubicBezTo>
                    <a:pt x="839470" y="21590"/>
                    <a:pt x="839470" y="21590"/>
                    <a:pt x="838200" y="22860"/>
                  </a:cubicBezTo>
                  <a:cubicBezTo>
                    <a:pt x="836930" y="22860"/>
                    <a:pt x="835660" y="21590"/>
                    <a:pt x="833120" y="21590"/>
                  </a:cubicBezTo>
                  <a:lnTo>
                    <a:pt x="833120" y="15240"/>
                  </a:lnTo>
                  <a:cubicBezTo>
                    <a:pt x="797560" y="16510"/>
                    <a:pt x="768350" y="16510"/>
                    <a:pt x="742950" y="15240"/>
                  </a:cubicBezTo>
                  <a:cubicBezTo>
                    <a:pt x="713740" y="13970"/>
                    <a:pt x="687070" y="13970"/>
                    <a:pt x="659130" y="16510"/>
                  </a:cubicBezTo>
                  <a:cubicBezTo>
                    <a:pt x="657860" y="15240"/>
                    <a:pt x="656590" y="12700"/>
                    <a:pt x="652780" y="11430"/>
                  </a:cubicBezTo>
                  <a:lnTo>
                    <a:pt x="650240" y="11430"/>
                  </a:lnTo>
                  <a:cubicBezTo>
                    <a:pt x="646430" y="11430"/>
                    <a:pt x="643890" y="12700"/>
                    <a:pt x="641350" y="12700"/>
                  </a:cubicBezTo>
                  <a:lnTo>
                    <a:pt x="641350" y="7620"/>
                  </a:lnTo>
                  <a:cubicBezTo>
                    <a:pt x="572770" y="7620"/>
                    <a:pt x="551180" y="15240"/>
                    <a:pt x="541020" y="21590"/>
                  </a:cubicBezTo>
                  <a:cubicBezTo>
                    <a:pt x="486410" y="20320"/>
                    <a:pt x="438150" y="19050"/>
                    <a:pt x="391160" y="15240"/>
                  </a:cubicBezTo>
                  <a:lnTo>
                    <a:pt x="391160" y="20320"/>
                  </a:lnTo>
                  <a:lnTo>
                    <a:pt x="373380" y="20320"/>
                  </a:lnTo>
                  <a:lnTo>
                    <a:pt x="373380" y="22860"/>
                  </a:lnTo>
                  <a:lnTo>
                    <a:pt x="298450" y="22860"/>
                  </a:lnTo>
                  <a:lnTo>
                    <a:pt x="251460" y="19050"/>
                  </a:lnTo>
                  <a:lnTo>
                    <a:pt x="250190" y="19050"/>
                  </a:lnTo>
                  <a:cubicBezTo>
                    <a:pt x="240030" y="22860"/>
                    <a:pt x="205740" y="22860"/>
                    <a:pt x="173990" y="22860"/>
                  </a:cubicBezTo>
                  <a:cubicBezTo>
                    <a:pt x="146050" y="22860"/>
                    <a:pt x="120650" y="22860"/>
                    <a:pt x="107950" y="25400"/>
                  </a:cubicBezTo>
                  <a:lnTo>
                    <a:pt x="100330" y="27940"/>
                  </a:lnTo>
                  <a:lnTo>
                    <a:pt x="45720" y="27940"/>
                  </a:lnTo>
                  <a:lnTo>
                    <a:pt x="45720" y="34290"/>
                  </a:lnTo>
                  <a:lnTo>
                    <a:pt x="29210" y="34290"/>
                  </a:lnTo>
                  <a:lnTo>
                    <a:pt x="29210" y="40640"/>
                  </a:lnTo>
                  <a:cubicBezTo>
                    <a:pt x="29210" y="50800"/>
                    <a:pt x="29210" y="62230"/>
                    <a:pt x="27940" y="76200"/>
                  </a:cubicBezTo>
                  <a:lnTo>
                    <a:pt x="27940" y="87630"/>
                  </a:lnTo>
                  <a:cubicBezTo>
                    <a:pt x="27940" y="97790"/>
                    <a:pt x="27940" y="105410"/>
                    <a:pt x="26670" y="114300"/>
                  </a:cubicBezTo>
                  <a:lnTo>
                    <a:pt x="25400" y="130810"/>
                  </a:lnTo>
                  <a:cubicBezTo>
                    <a:pt x="21590" y="194310"/>
                    <a:pt x="22860" y="208280"/>
                    <a:pt x="22860" y="222250"/>
                  </a:cubicBezTo>
                  <a:cubicBezTo>
                    <a:pt x="24130" y="236220"/>
                    <a:pt x="24130" y="248920"/>
                    <a:pt x="20320" y="311150"/>
                  </a:cubicBezTo>
                  <a:lnTo>
                    <a:pt x="19050" y="328930"/>
                  </a:lnTo>
                  <a:lnTo>
                    <a:pt x="30480" y="316230"/>
                  </a:lnTo>
                  <a:cubicBezTo>
                    <a:pt x="31750" y="328930"/>
                    <a:pt x="29210" y="356870"/>
                    <a:pt x="27940" y="378460"/>
                  </a:cubicBezTo>
                  <a:cubicBezTo>
                    <a:pt x="26670" y="412750"/>
                    <a:pt x="22860" y="450850"/>
                    <a:pt x="25400" y="485140"/>
                  </a:cubicBezTo>
                  <a:lnTo>
                    <a:pt x="16510" y="457200"/>
                  </a:lnTo>
                  <a:lnTo>
                    <a:pt x="17780" y="504190"/>
                  </a:lnTo>
                  <a:cubicBezTo>
                    <a:pt x="17780" y="519430"/>
                    <a:pt x="19050" y="535940"/>
                    <a:pt x="19050" y="552450"/>
                  </a:cubicBezTo>
                  <a:cubicBezTo>
                    <a:pt x="16510" y="565150"/>
                    <a:pt x="13970" y="577850"/>
                    <a:pt x="12700" y="588010"/>
                  </a:cubicBezTo>
                  <a:lnTo>
                    <a:pt x="7620" y="588010"/>
                  </a:lnTo>
                  <a:cubicBezTo>
                    <a:pt x="3810" y="640080"/>
                    <a:pt x="5080" y="643890"/>
                    <a:pt x="8890" y="647700"/>
                  </a:cubicBezTo>
                  <a:cubicBezTo>
                    <a:pt x="10160" y="648970"/>
                    <a:pt x="12700" y="650240"/>
                    <a:pt x="13970" y="650240"/>
                  </a:cubicBezTo>
                  <a:cubicBezTo>
                    <a:pt x="15240" y="652780"/>
                    <a:pt x="16510" y="659130"/>
                    <a:pt x="16510" y="675640"/>
                  </a:cubicBezTo>
                  <a:cubicBezTo>
                    <a:pt x="15240" y="675640"/>
                    <a:pt x="13970" y="675640"/>
                    <a:pt x="11430" y="676910"/>
                  </a:cubicBezTo>
                  <a:cubicBezTo>
                    <a:pt x="6350" y="679450"/>
                    <a:pt x="5080" y="685800"/>
                    <a:pt x="5080" y="712470"/>
                  </a:cubicBezTo>
                  <a:cubicBezTo>
                    <a:pt x="3810" y="722630"/>
                    <a:pt x="5080" y="748030"/>
                    <a:pt x="7620" y="779780"/>
                  </a:cubicBezTo>
                  <a:cubicBezTo>
                    <a:pt x="8890" y="800100"/>
                    <a:pt x="10160" y="822960"/>
                    <a:pt x="11430" y="845820"/>
                  </a:cubicBezTo>
                  <a:lnTo>
                    <a:pt x="38100" y="845820"/>
                  </a:lnTo>
                  <a:lnTo>
                    <a:pt x="11430" y="845820"/>
                  </a:lnTo>
                  <a:lnTo>
                    <a:pt x="11430" y="857250"/>
                  </a:lnTo>
                  <a:cubicBezTo>
                    <a:pt x="7620" y="861060"/>
                    <a:pt x="6350" y="873760"/>
                    <a:pt x="6350" y="929640"/>
                  </a:cubicBezTo>
                  <a:lnTo>
                    <a:pt x="10160" y="929640"/>
                  </a:lnTo>
                  <a:lnTo>
                    <a:pt x="10160" y="935990"/>
                  </a:lnTo>
                  <a:lnTo>
                    <a:pt x="19050" y="937260"/>
                  </a:lnTo>
                  <a:lnTo>
                    <a:pt x="19050" y="955040"/>
                  </a:lnTo>
                  <a:lnTo>
                    <a:pt x="12700" y="955040"/>
                  </a:lnTo>
                  <a:lnTo>
                    <a:pt x="16510" y="1005840"/>
                  </a:lnTo>
                  <a:lnTo>
                    <a:pt x="16510" y="1013460"/>
                  </a:lnTo>
                  <a:cubicBezTo>
                    <a:pt x="13970" y="1060450"/>
                    <a:pt x="10160" y="1108710"/>
                    <a:pt x="16510" y="1141730"/>
                  </a:cubicBezTo>
                  <a:cubicBezTo>
                    <a:pt x="16510" y="1144270"/>
                    <a:pt x="16510" y="1145540"/>
                    <a:pt x="15240" y="1146810"/>
                  </a:cubicBezTo>
                  <a:lnTo>
                    <a:pt x="12700" y="1148080"/>
                  </a:lnTo>
                  <a:lnTo>
                    <a:pt x="12700" y="1153160"/>
                  </a:lnTo>
                  <a:cubicBezTo>
                    <a:pt x="13970" y="1165860"/>
                    <a:pt x="13970" y="1184910"/>
                    <a:pt x="15240" y="1205230"/>
                  </a:cubicBezTo>
                  <a:cubicBezTo>
                    <a:pt x="16510" y="1245870"/>
                    <a:pt x="19050" y="1291590"/>
                    <a:pt x="21590" y="1313180"/>
                  </a:cubicBezTo>
                  <a:cubicBezTo>
                    <a:pt x="21590" y="1315720"/>
                    <a:pt x="20320" y="1318260"/>
                    <a:pt x="20320" y="1319530"/>
                  </a:cubicBezTo>
                  <a:cubicBezTo>
                    <a:pt x="20320" y="1320800"/>
                    <a:pt x="19050" y="1322070"/>
                    <a:pt x="19050" y="1323340"/>
                  </a:cubicBezTo>
                  <a:lnTo>
                    <a:pt x="21590" y="1323340"/>
                  </a:lnTo>
                  <a:lnTo>
                    <a:pt x="21590" y="1324610"/>
                  </a:lnTo>
                  <a:cubicBezTo>
                    <a:pt x="15240" y="1353820"/>
                    <a:pt x="17780" y="1414780"/>
                    <a:pt x="20320" y="1469390"/>
                  </a:cubicBezTo>
                  <a:cubicBezTo>
                    <a:pt x="21590" y="1510030"/>
                    <a:pt x="24130" y="1560830"/>
                    <a:pt x="20320" y="1570990"/>
                  </a:cubicBezTo>
                  <a:lnTo>
                    <a:pt x="16510" y="1570990"/>
                  </a:lnTo>
                  <a:lnTo>
                    <a:pt x="17780" y="1668780"/>
                  </a:lnTo>
                  <a:lnTo>
                    <a:pt x="11430" y="1668780"/>
                  </a:lnTo>
                  <a:cubicBezTo>
                    <a:pt x="11430" y="1680210"/>
                    <a:pt x="10160" y="1690370"/>
                    <a:pt x="10160" y="1700530"/>
                  </a:cubicBezTo>
                  <a:lnTo>
                    <a:pt x="8890" y="1699260"/>
                  </a:lnTo>
                  <a:lnTo>
                    <a:pt x="10160" y="1714500"/>
                  </a:lnTo>
                  <a:lnTo>
                    <a:pt x="10160" y="1718310"/>
                  </a:lnTo>
                  <a:lnTo>
                    <a:pt x="13970" y="1813560"/>
                  </a:lnTo>
                  <a:lnTo>
                    <a:pt x="21590" y="1813560"/>
                  </a:lnTo>
                  <a:cubicBezTo>
                    <a:pt x="22860" y="1819910"/>
                    <a:pt x="22860" y="1826260"/>
                    <a:pt x="24130" y="1831340"/>
                  </a:cubicBezTo>
                  <a:lnTo>
                    <a:pt x="22860" y="1830070"/>
                  </a:lnTo>
                  <a:lnTo>
                    <a:pt x="21590" y="1850390"/>
                  </a:lnTo>
                  <a:cubicBezTo>
                    <a:pt x="20320" y="1870710"/>
                    <a:pt x="20320" y="1887220"/>
                    <a:pt x="20320" y="1902460"/>
                  </a:cubicBezTo>
                  <a:cubicBezTo>
                    <a:pt x="17780" y="1910080"/>
                    <a:pt x="15240" y="1917700"/>
                    <a:pt x="13970" y="1926590"/>
                  </a:cubicBezTo>
                  <a:lnTo>
                    <a:pt x="12700" y="1930400"/>
                  </a:lnTo>
                  <a:lnTo>
                    <a:pt x="12700" y="1932940"/>
                  </a:lnTo>
                  <a:cubicBezTo>
                    <a:pt x="13970" y="1934210"/>
                    <a:pt x="15240" y="1939290"/>
                    <a:pt x="16510" y="1962150"/>
                  </a:cubicBezTo>
                  <a:cubicBezTo>
                    <a:pt x="16510" y="1992630"/>
                    <a:pt x="19050" y="2018030"/>
                    <a:pt x="22860" y="2057400"/>
                  </a:cubicBezTo>
                  <a:lnTo>
                    <a:pt x="12700" y="2094230"/>
                  </a:lnTo>
                  <a:cubicBezTo>
                    <a:pt x="8890" y="2108200"/>
                    <a:pt x="8890" y="2112010"/>
                    <a:pt x="8890" y="2118360"/>
                  </a:cubicBezTo>
                  <a:cubicBezTo>
                    <a:pt x="8890" y="2123440"/>
                    <a:pt x="8890" y="2131060"/>
                    <a:pt x="5080" y="2152650"/>
                  </a:cubicBezTo>
                  <a:lnTo>
                    <a:pt x="8890" y="2153920"/>
                  </a:lnTo>
                  <a:cubicBezTo>
                    <a:pt x="10160" y="2161540"/>
                    <a:pt x="10160" y="2190750"/>
                    <a:pt x="10160" y="2209800"/>
                  </a:cubicBezTo>
                  <a:cubicBezTo>
                    <a:pt x="10160" y="2247900"/>
                    <a:pt x="10160" y="2261870"/>
                    <a:pt x="12700" y="2265680"/>
                  </a:cubicBezTo>
                  <a:cubicBezTo>
                    <a:pt x="10160" y="2283460"/>
                    <a:pt x="8890" y="2299970"/>
                    <a:pt x="8890" y="2317750"/>
                  </a:cubicBezTo>
                  <a:cubicBezTo>
                    <a:pt x="7620" y="2338070"/>
                    <a:pt x="7620" y="2359660"/>
                    <a:pt x="2540" y="2386330"/>
                  </a:cubicBezTo>
                  <a:lnTo>
                    <a:pt x="0" y="2401570"/>
                  </a:lnTo>
                  <a:lnTo>
                    <a:pt x="6350" y="2397760"/>
                  </a:lnTo>
                  <a:lnTo>
                    <a:pt x="6350" y="2421890"/>
                  </a:lnTo>
                  <a:cubicBezTo>
                    <a:pt x="6350" y="2423160"/>
                    <a:pt x="7620" y="2426970"/>
                    <a:pt x="8890" y="2432050"/>
                  </a:cubicBezTo>
                  <a:lnTo>
                    <a:pt x="8890" y="2434590"/>
                  </a:lnTo>
                  <a:lnTo>
                    <a:pt x="10160" y="2434590"/>
                  </a:lnTo>
                  <a:cubicBezTo>
                    <a:pt x="11430" y="2439670"/>
                    <a:pt x="15240" y="2439670"/>
                    <a:pt x="16510" y="2439670"/>
                  </a:cubicBezTo>
                  <a:cubicBezTo>
                    <a:pt x="16510" y="2480310"/>
                    <a:pt x="15240" y="2522220"/>
                    <a:pt x="13970" y="2562860"/>
                  </a:cubicBezTo>
                  <a:cubicBezTo>
                    <a:pt x="13970" y="2574290"/>
                    <a:pt x="12700" y="2584450"/>
                    <a:pt x="12700" y="2595880"/>
                  </a:cubicBezTo>
                  <a:lnTo>
                    <a:pt x="8890" y="2595880"/>
                  </a:lnTo>
                  <a:lnTo>
                    <a:pt x="8890" y="2625090"/>
                  </a:lnTo>
                  <a:lnTo>
                    <a:pt x="6350" y="2625090"/>
                  </a:lnTo>
                  <a:lnTo>
                    <a:pt x="6350" y="2655570"/>
                  </a:lnTo>
                  <a:cubicBezTo>
                    <a:pt x="3810" y="2691130"/>
                    <a:pt x="1270" y="2745740"/>
                    <a:pt x="3810" y="2780030"/>
                  </a:cubicBezTo>
                  <a:cubicBezTo>
                    <a:pt x="2540" y="2797810"/>
                    <a:pt x="5080" y="2819400"/>
                    <a:pt x="6350" y="2830830"/>
                  </a:cubicBezTo>
                  <a:lnTo>
                    <a:pt x="5080" y="2830830"/>
                  </a:lnTo>
                  <a:lnTo>
                    <a:pt x="8890" y="2929890"/>
                  </a:lnTo>
                  <a:lnTo>
                    <a:pt x="7620" y="2931160"/>
                  </a:lnTo>
                  <a:lnTo>
                    <a:pt x="7620" y="2934970"/>
                  </a:lnTo>
                  <a:cubicBezTo>
                    <a:pt x="7620" y="2969260"/>
                    <a:pt x="8890" y="3003550"/>
                    <a:pt x="8890" y="3040380"/>
                  </a:cubicBezTo>
                  <a:cubicBezTo>
                    <a:pt x="11430" y="3110230"/>
                    <a:pt x="12700" y="3181350"/>
                    <a:pt x="6350" y="3258820"/>
                  </a:cubicBezTo>
                  <a:lnTo>
                    <a:pt x="6350" y="3265170"/>
                  </a:lnTo>
                  <a:cubicBezTo>
                    <a:pt x="7620" y="3280410"/>
                    <a:pt x="7620" y="3295650"/>
                    <a:pt x="7620" y="3313430"/>
                  </a:cubicBezTo>
                  <a:lnTo>
                    <a:pt x="7620" y="3392170"/>
                  </a:lnTo>
                  <a:lnTo>
                    <a:pt x="2540" y="3412490"/>
                  </a:lnTo>
                  <a:lnTo>
                    <a:pt x="2540" y="3463290"/>
                  </a:lnTo>
                  <a:lnTo>
                    <a:pt x="8890" y="3463290"/>
                  </a:lnTo>
                  <a:cubicBezTo>
                    <a:pt x="46990" y="3463290"/>
                    <a:pt x="102870" y="3464560"/>
                    <a:pt x="118110" y="3464560"/>
                  </a:cubicBezTo>
                  <a:cubicBezTo>
                    <a:pt x="146050" y="3464560"/>
                    <a:pt x="161290" y="3464560"/>
                    <a:pt x="168910" y="3463290"/>
                  </a:cubicBezTo>
                  <a:cubicBezTo>
                    <a:pt x="189230" y="3468370"/>
                    <a:pt x="227330" y="3469640"/>
                    <a:pt x="271780" y="3469640"/>
                  </a:cubicBezTo>
                  <a:cubicBezTo>
                    <a:pt x="298450" y="3469640"/>
                    <a:pt x="327660" y="3469640"/>
                    <a:pt x="356870" y="3468370"/>
                  </a:cubicBezTo>
                  <a:cubicBezTo>
                    <a:pt x="394970" y="3467100"/>
                    <a:pt x="431800" y="3467100"/>
                    <a:pt x="457200" y="3468370"/>
                  </a:cubicBezTo>
                  <a:lnTo>
                    <a:pt x="461010" y="3468370"/>
                  </a:lnTo>
                  <a:lnTo>
                    <a:pt x="463550" y="3462020"/>
                  </a:lnTo>
                  <a:cubicBezTo>
                    <a:pt x="514350" y="3462020"/>
                    <a:pt x="563880" y="3460750"/>
                    <a:pt x="628650" y="3458210"/>
                  </a:cubicBezTo>
                  <a:lnTo>
                    <a:pt x="640080" y="3458210"/>
                  </a:lnTo>
                  <a:lnTo>
                    <a:pt x="638810" y="3455670"/>
                  </a:lnTo>
                  <a:lnTo>
                    <a:pt x="671830" y="3455670"/>
                  </a:lnTo>
                  <a:lnTo>
                    <a:pt x="671830" y="3450590"/>
                  </a:lnTo>
                  <a:cubicBezTo>
                    <a:pt x="694690" y="3450590"/>
                    <a:pt x="718820" y="3451860"/>
                    <a:pt x="745490" y="3453130"/>
                  </a:cubicBezTo>
                  <a:cubicBezTo>
                    <a:pt x="763270" y="3454400"/>
                    <a:pt x="781050" y="3454400"/>
                    <a:pt x="798830" y="3455670"/>
                  </a:cubicBezTo>
                  <a:lnTo>
                    <a:pt x="798830" y="3467100"/>
                  </a:lnTo>
                  <a:lnTo>
                    <a:pt x="1030971" y="3467100"/>
                  </a:lnTo>
                  <a:cubicBezTo>
                    <a:pt x="1094079" y="3467100"/>
                    <a:pt x="1153865" y="3465830"/>
                    <a:pt x="1216973" y="3464560"/>
                  </a:cubicBezTo>
                  <a:cubicBezTo>
                    <a:pt x="1353153" y="3462020"/>
                    <a:pt x="1482690" y="3459480"/>
                    <a:pt x="1602262" y="3463290"/>
                  </a:cubicBezTo>
                  <a:cubicBezTo>
                    <a:pt x="1658727" y="3462020"/>
                    <a:pt x="1701906" y="3462020"/>
                    <a:pt x="1738442" y="3463290"/>
                  </a:cubicBezTo>
                  <a:lnTo>
                    <a:pt x="1738442" y="3464560"/>
                  </a:lnTo>
                  <a:lnTo>
                    <a:pt x="1761692" y="3464560"/>
                  </a:lnTo>
                  <a:lnTo>
                    <a:pt x="1848050" y="3467100"/>
                  </a:lnTo>
                  <a:lnTo>
                    <a:pt x="1848050" y="3463290"/>
                  </a:lnTo>
                  <a:cubicBezTo>
                    <a:pt x="1884586" y="3463290"/>
                    <a:pt x="1924444" y="3462020"/>
                    <a:pt x="1967623" y="3462020"/>
                  </a:cubicBezTo>
                  <a:lnTo>
                    <a:pt x="1997516" y="3468370"/>
                  </a:lnTo>
                  <a:lnTo>
                    <a:pt x="2017445" y="3468370"/>
                  </a:lnTo>
                  <a:cubicBezTo>
                    <a:pt x="2060624" y="3469640"/>
                    <a:pt x="2080552" y="3469640"/>
                    <a:pt x="2087195" y="3462020"/>
                  </a:cubicBezTo>
                  <a:lnTo>
                    <a:pt x="2087195" y="3459480"/>
                  </a:lnTo>
                  <a:cubicBezTo>
                    <a:pt x="2103803" y="3458210"/>
                    <a:pt x="2120410" y="3458210"/>
                    <a:pt x="2133696" y="3456940"/>
                  </a:cubicBezTo>
                  <a:cubicBezTo>
                    <a:pt x="2166910" y="3462020"/>
                    <a:pt x="2210089" y="3460750"/>
                    <a:pt x="2259911" y="3460750"/>
                  </a:cubicBezTo>
                  <a:cubicBezTo>
                    <a:pt x="2309733" y="3459480"/>
                    <a:pt x="2362877" y="3459480"/>
                    <a:pt x="2399412" y="3464560"/>
                  </a:cubicBezTo>
                  <a:lnTo>
                    <a:pt x="2402734" y="3465830"/>
                  </a:lnTo>
                  <a:lnTo>
                    <a:pt x="2409377" y="3465830"/>
                  </a:lnTo>
                  <a:cubicBezTo>
                    <a:pt x="2425984" y="3464560"/>
                    <a:pt x="2492414" y="3463290"/>
                    <a:pt x="2555521" y="3462020"/>
                  </a:cubicBezTo>
                  <a:cubicBezTo>
                    <a:pt x="2615307" y="3460750"/>
                    <a:pt x="2681737" y="3459480"/>
                    <a:pt x="2734880" y="3458210"/>
                  </a:cubicBezTo>
                  <a:cubicBezTo>
                    <a:pt x="2744844" y="3460750"/>
                    <a:pt x="2768095" y="3462020"/>
                    <a:pt x="2788023" y="3462020"/>
                  </a:cubicBezTo>
                  <a:cubicBezTo>
                    <a:pt x="2864417" y="3460750"/>
                    <a:pt x="2950775" y="3459480"/>
                    <a:pt x="3057062" y="3459480"/>
                  </a:cubicBezTo>
                  <a:lnTo>
                    <a:pt x="3060383" y="3460750"/>
                  </a:lnTo>
                  <a:lnTo>
                    <a:pt x="3076991" y="3459480"/>
                  </a:lnTo>
                  <a:cubicBezTo>
                    <a:pt x="3146741" y="3459480"/>
                    <a:pt x="3216492" y="3460750"/>
                    <a:pt x="3286242" y="3460750"/>
                  </a:cubicBezTo>
                  <a:lnTo>
                    <a:pt x="3286242" y="3463290"/>
                  </a:lnTo>
                  <a:lnTo>
                    <a:pt x="3342708" y="3460750"/>
                  </a:lnTo>
                  <a:lnTo>
                    <a:pt x="3369279" y="3460750"/>
                  </a:lnTo>
                  <a:cubicBezTo>
                    <a:pt x="3532031" y="3462020"/>
                    <a:pt x="3701425" y="3463290"/>
                    <a:pt x="3874141" y="3463290"/>
                  </a:cubicBezTo>
                  <a:lnTo>
                    <a:pt x="3880784" y="3463290"/>
                  </a:lnTo>
                  <a:lnTo>
                    <a:pt x="3890749" y="3458210"/>
                  </a:lnTo>
                  <a:lnTo>
                    <a:pt x="3890749" y="3453130"/>
                  </a:lnTo>
                  <a:lnTo>
                    <a:pt x="3897391" y="3453130"/>
                  </a:lnTo>
                  <a:lnTo>
                    <a:pt x="4103322" y="3464560"/>
                  </a:lnTo>
                  <a:cubicBezTo>
                    <a:pt x="4133215" y="3464560"/>
                    <a:pt x="4149822" y="3462020"/>
                    <a:pt x="4169751" y="3460750"/>
                  </a:cubicBezTo>
                  <a:cubicBezTo>
                    <a:pt x="4199644" y="3458210"/>
                    <a:pt x="4226216" y="3454400"/>
                    <a:pt x="4312574" y="3459480"/>
                  </a:cubicBezTo>
                  <a:lnTo>
                    <a:pt x="4312574" y="3456940"/>
                  </a:lnTo>
                  <a:lnTo>
                    <a:pt x="4518504" y="3456940"/>
                  </a:lnTo>
                  <a:cubicBezTo>
                    <a:pt x="4760971" y="3456940"/>
                    <a:pt x="5039973" y="3456940"/>
                    <a:pt x="5255868" y="3462020"/>
                  </a:cubicBezTo>
                  <a:lnTo>
                    <a:pt x="5345548" y="3463290"/>
                  </a:lnTo>
                  <a:lnTo>
                    <a:pt x="5309012" y="3456940"/>
                  </a:lnTo>
                  <a:lnTo>
                    <a:pt x="5328940" y="3456940"/>
                  </a:lnTo>
                  <a:cubicBezTo>
                    <a:pt x="5411977" y="3459480"/>
                    <a:pt x="5445945" y="3460750"/>
                    <a:pt x="5453565" y="3456940"/>
                  </a:cubicBezTo>
                  <a:lnTo>
                    <a:pt x="5453565" y="3458210"/>
                  </a:lnTo>
                  <a:cubicBezTo>
                    <a:pt x="5454835" y="3458210"/>
                    <a:pt x="5454835" y="3458210"/>
                    <a:pt x="5456105" y="3456940"/>
                  </a:cubicBezTo>
                  <a:cubicBezTo>
                    <a:pt x="5457375" y="3456940"/>
                    <a:pt x="5458645" y="3458210"/>
                    <a:pt x="5461185" y="3458210"/>
                  </a:cubicBezTo>
                  <a:lnTo>
                    <a:pt x="5461185" y="3464560"/>
                  </a:lnTo>
                  <a:cubicBezTo>
                    <a:pt x="5496745" y="3463290"/>
                    <a:pt x="5525955" y="3463290"/>
                    <a:pt x="5551355" y="3464560"/>
                  </a:cubicBezTo>
                  <a:cubicBezTo>
                    <a:pt x="5580565" y="3465830"/>
                    <a:pt x="5607235" y="3465830"/>
                    <a:pt x="5635175" y="3463290"/>
                  </a:cubicBezTo>
                  <a:cubicBezTo>
                    <a:pt x="5636445" y="3464560"/>
                    <a:pt x="5637715" y="3467100"/>
                    <a:pt x="5641525" y="3468370"/>
                  </a:cubicBezTo>
                  <a:lnTo>
                    <a:pt x="5644065" y="3468370"/>
                  </a:lnTo>
                  <a:cubicBezTo>
                    <a:pt x="5647875" y="3468370"/>
                    <a:pt x="5650415" y="3467100"/>
                    <a:pt x="5652955" y="3467100"/>
                  </a:cubicBezTo>
                  <a:lnTo>
                    <a:pt x="5652955" y="3472180"/>
                  </a:lnTo>
                  <a:cubicBezTo>
                    <a:pt x="5721535" y="3472180"/>
                    <a:pt x="5743125" y="3464560"/>
                    <a:pt x="5753285" y="3458210"/>
                  </a:cubicBezTo>
                  <a:cubicBezTo>
                    <a:pt x="5807895" y="3459480"/>
                    <a:pt x="5856155" y="3462020"/>
                    <a:pt x="5903145" y="3465830"/>
                  </a:cubicBezTo>
                  <a:lnTo>
                    <a:pt x="5903145" y="3460750"/>
                  </a:lnTo>
                  <a:lnTo>
                    <a:pt x="5920925" y="3460750"/>
                  </a:lnTo>
                  <a:lnTo>
                    <a:pt x="5920925" y="3456940"/>
                  </a:lnTo>
                  <a:lnTo>
                    <a:pt x="5995855" y="3456940"/>
                  </a:lnTo>
                  <a:lnTo>
                    <a:pt x="6042845" y="3459480"/>
                  </a:lnTo>
                  <a:lnTo>
                    <a:pt x="6044115" y="3459480"/>
                  </a:lnTo>
                  <a:cubicBezTo>
                    <a:pt x="6054275" y="3455670"/>
                    <a:pt x="6088565" y="3455670"/>
                    <a:pt x="6120315" y="3455670"/>
                  </a:cubicBezTo>
                  <a:cubicBezTo>
                    <a:pt x="6148255" y="3455670"/>
                    <a:pt x="6173655" y="3455670"/>
                    <a:pt x="6185085" y="3453130"/>
                  </a:cubicBezTo>
                  <a:lnTo>
                    <a:pt x="6248585" y="3453130"/>
                  </a:lnTo>
                  <a:lnTo>
                    <a:pt x="6248585" y="3446780"/>
                  </a:lnTo>
                  <a:lnTo>
                    <a:pt x="6265095" y="3446780"/>
                  </a:lnTo>
                  <a:lnTo>
                    <a:pt x="6265095" y="3440430"/>
                  </a:lnTo>
                  <a:cubicBezTo>
                    <a:pt x="6265095" y="3430270"/>
                    <a:pt x="6265095" y="3418840"/>
                    <a:pt x="6266365" y="3406140"/>
                  </a:cubicBezTo>
                  <a:lnTo>
                    <a:pt x="6266365" y="3393440"/>
                  </a:lnTo>
                  <a:cubicBezTo>
                    <a:pt x="6266365" y="3383280"/>
                    <a:pt x="6266365" y="3375660"/>
                    <a:pt x="6267635" y="3366770"/>
                  </a:cubicBezTo>
                  <a:lnTo>
                    <a:pt x="6268905" y="3350260"/>
                  </a:lnTo>
                  <a:cubicBezTo>
                    <a:pt x="6272715" y="3286760"/>
                    <a:pt x="6271445" y="3272790"/>
                    <a:pt x="6271445" y="3258820"/>
                  </a:cubicBezTo>
                  <a:cubicBezTo>
                    <a:pt x="6270175" y="3244850"/>
                    <a:pt x="6270175" y="3232150"/>
                    <a:pt x="6273985" y="3169920"/>
                  </a:cubicBezTo>
                  <a:lnTo>
                    <a:pt x="6275255" y="3152140"/>
                  </a:lnTo>
                  <a:lnTo>
                    <a:pt x="6263825" y="3164840"/>
                  </a:lnTo>
                  <a:cubicBezTo>
                    <a:pt x="6262555" y="3152140"/>
                    <a:pt x="6265095" y="3124200"/>
                    <a:pt x="6266365" y="3102610"/>
                  </a:cubicBezTo>
                  <a:cubicBezTo>
                    <a:pt x="6268905" y="3069590"/>
                    <a:pt x="6272715" y="3031490"/>
                    <a:pt x="6270175" y="2997200"/>
                  </a:cubicBezTo>
                  <a:lnTo>
                    <a:pt x="6279065" y="3025140"/>
                  </a:lnTo>
                  <a:lnTo>
                    <a:pt x="6277795" y="2978150"/>
                  </a:lnTo>
                  <a:cubicBezTo>
                    <a:pt x="6277795" y="2962910"/>
                    <a:pt x="6276525" y="2946400"/>
                    <a:pt x="6276525" y="2929890"/>
                  </a:cubicBezTo>
                  <a:cubicBezTo>
                    <a:pt x="6279065" y="2917190"/>
                    <a:pt x="6281605" y="2904490"/>
                    <a:pt x="6282875" y="2894330"/>
                  </a:cubicBezTo>
                  <a:lnTo>
                    <a:pt x="6287955" y="2894330"/>
                  </a:lnTo>
                  <a:cubicBezTo>
                    <a:pt x="6291765" y="2842260"/>
                    <a:pt x="6290495" y="2838450"/>
                    <a:pt x="6286685" y="2834640"/>
                  </a:cubicBezTo>
                  <a:cubicBezTo>
                    <a:pt x="6285415" y="2833370"/>
                    <a:pt x="6282875" y="2832100"/>
                    <a:pt x="6281605" y="2832100"/>
                  </a:cubicBezTo>
                  <a:cubicBezTo>
                    <a:pt x="6280335" y="2829560"/>
                    <a:pt x="6279065" y="2823210"/>
                    <a:pt x="6279065" y="2806700"/>
                  </a:cubicBezTo>
                  <a:cubicBezTo>
                    <a:pt x="6280335" y="2806700"/>
                    <a:pt x="6281605" y="2806700"/>
                    <a:pt x="6284145" y="2805430"/>
                  </a:cubicBezTo>
                  <a:cubicBezTo>
                    <a:pt x="6289225" y="2802890"/>
                    <a:pt x="6290495" y="2796540"/>
                    <a:pt x="6290495" y="2769870"/>
                  </a:cubicBezTo>
                  <a:cubicBezTo>
                    <a:pt x="6291765" y="2759710"/>
                    <a:pt x="6290495" y="2734310"/>
                    <a:pt x="6287955" y="2702560"/>
                  </a:cubicBezTo>
                  <a:cubicBezTo>
                    <a:pt x="6286685" y="2682240"/>
                    <a:pt x="6285415" y="2659380"/>
                    <a:pt x="6284145" y="2636520"/>
                  </a:cubicBezTo>
                  <a:lnTo>
                    <a:pt x="6284145" y="2613660"/>
                  </a:lnTo>
                  <a:cubicBezTo>
                    <a:pt x="6289225" y="2608580"/>
                    <a:pt x="6290495" y="2592070"/>
                    <a:pt x="6289225" y="2543810"/>
                  </a:cubicBezTo>
                  <a:lnTo>
                    <a:pt x="6285415" y="2543810"/>
                  </a:lnTo>
                  <a:lnTo>
                    <a:pt x="6285415" y="2537460"/>
                  </a:lnTo>
                  <a:lnTo>
                    <a:pt x="6276525" y="2536190"/>
                  </a:lnTo>
                  <a:lnTo>
                    <a:pt x="6276525" y="2518410"/>
                  </a:lnTo>
                  <a:lnTo>
                    <a:pt x="6282875" y="2518410"/>
                  </a:lnTo>
                  <a:lnTo>
                    <a:pt x="6279065" y="2467610"/>
                  </a:lnTo>
                  <a:lnTo>
                    <a:pt x="6279065" y="2459990"/>
                  </a:lnTo>
                  <a:cubicBezTo>
                    <a:pt x="6281605" y="2413000"/>
                    <a:pt x="6285415" y="2364740"/>
                    <a:pt x="6279065" y="2331720"/>
                  </a:cubicBezTo>
                  <a:cubicBezTo>
                    <a:pt x="6279065" y="2329180"/>
                    <a:pt x="6279065" y="2327910"/>
                    <a:pt x="6280335" y="2326640"/>
                  </a:cubicBezTo>
                  <a:lnTo>
                    <a:pt x="6282875" y="2325370"/>
                  </a:lnTo>
                  <a:lnTo>
                    <a:pt x="6282875" y="2320290"/>
                  </a:lnTo>
                  <a:cubicBezTo>
                    <a:pt x="6281605" y="2307590"/>
                    <a:pt x="6281605" y="2288540"/>
                    <a:pt x="6280335" y="2268220"/>
                  </a:cubicBezTo>
                  <a:cubicBezTo>
                    <a:pt x="6279065" y="2227580"/>
                    <a:pt x="6276525" y="2181860"/>
                    <a:pt x="6273985" y="2160270"/>
                  </a:cubicBezTo>
                  <a:cubicBezTo>
                    <a:pt x="6273985" y="2157730"/>
                    <a:pt x="6275255" y="2155190"/>
                    <a:pt x="6275255" y="2153920"/>
                  </a:cubicBezTo>
                  <a:cubicBezTo>
                    <a:pt x="6275255" y="2152650"/>
                    <a:pt x="6275255" y="2151380"/>
                    <a:pt x="6276525" y="2151380"/>
                  </a:cubicBezTo>
                  <a:lnTo>
                    <a:pt x="6271445" y="2148840"/>
                  </a:lnTo>
                  <a:lnTo>
                    <a:pt x="6277795" y="2150110"/>
                  </a:lnTo>
                  <a:lnTo>
                    <a:pt x="6279065" y="2148840"/>
                  </a:lnTo>
                  <a:lnTo>
                    <a:pt x="6279065" y="2147570"/>
                  </a:lnTo>
                  <a:cubicBezTo>
                    <a:pt x="6285415" y="2118360"/>
                    <a:pt x="6282875" y="2057400"/>
                    <a:pt x="6280335" y="2002790"/>
                  </a:cubicBezTo>
                  <a:cubicBezTo>
                    <a:pt x="6279065" y="1962150"/>
                    <a:pt x="6276525" y="1911350"/>
                    <a:pt x="6280335" y="1901190"/>
                  </a:cubicBezTo>
                  <a:lnTo>
                    <a:pt x="6284145" y="1901190"/>
                  </a:lnTo>
                  <a:lnTo>
                    <a:pt x="6282875" y="1803400"/>
                  </a:lnTo>
                  <a:lnTo>
                    <a:pt x="6289225" y="1803400"/>
                  </a:lnTo>
                  <a:cubicBezTo>
                    <a:pt x="6289225" y="1793240"/>
                    <a:pt x="6290495" y="1781810"/>
                    <a:pt x="6290495" y="1771650"/>
                  </a:cubicBezTo>
                  <a:lnTo>
                    <a:pt x="6291765" y="1774190"/>
                  </a:lnTo>
                  <a:lnTo>
                    <a:pt x="6290495" y="1757680"/>
                  </a:lnTo>
                  <a:lnTo>
                    <a:pt x="6290495" y="1755140"/>
                  </a:lnTo>
                  <a:lnTo>
                    <a:pt x="6286685" y="1659890"/>
                  </a:lnTo>
                  <a:lnTo>
                    <a:pt x="6279065" y="1659890"/>
                  </a:lnTo>
                  <a:cubicBezTo>
                    <a:pt x="6277795" y="1653540"/>
                    <a:pt x="6277795" y="1647190"/>
                    <a:pt x="6276525" y="1642110"/>
                  </a:cubicBezTo>
                  <a:lnTo>
                    <a:pt x="6277795" y="1643380"/>
                  </a:lnTo>
                  <a:lnTo>
                    <a:pt x="6279065" y="1623060"/>
                  </a:lnTo>
                  <a:cubicBezTo>
                    <a:pt x="6280335" y="1602740"/>
                    <a:pt x="6280335" y="1586230"/>
                    <a:pt x="6280335" y="1570990"/>
                  </a:cubicBezTo>
                  <a:cubicBezTo>
                    <a:pt x="6282875" y="1563370"/>
                    <a:pt x="6285415" y="1555750"/>
                    <a:pt x="6286685" y="1546860"/>
                  </a:cubicBezTo>
                  <a:lnTo>
                    <a:pt x="6287955" y="1543050"/>
                  </a:lnTo>
                  <a:lnTo>
                    <a:pt x="6284145" y="1540510"/>
                  </a:lnTo>
                  <a:cubicBezTo>
                    <a:pt x="6284145" y="1539240"/>
                    <a:pt x="6281605" y="1534160"/>
                    <a:pt x="6280335" y="1511300"/>
                  </a:cubicBezTo>
                  <a:cubicBezTo>
                    <a:pt x="6280335" y="1480820"/>
                    <a:pt x="6277795" y="1456690"/>
                    <a:pt x="6273985" y="1416050"/>
                  </a:cubicBezTo>
                  <a:lnTo>
                    <a:pt x="6284145" y="1379220"/>
                  </a:lnTo>
                  <a:cubicBezTo>
                    <a:pt x="6287955" y="1365250"/>
                    <a:pt x="6287955" y="1361440"/>
                    <a:pt x="6287955" y="1355090"/>
                  </a:cubicBezTo>
                  <a:cubicBezTo>
                    <a:pt x="6287955" y="1350010"/>
                    <a:pt x="6287955" y="1342390"/>
                    <a:pt x="6291765" y="1320800"/>
                  </a:cubicBezTo>
                  <a:lnTo>
                    <a:pt x="6287955" y="1319530"/>
                  </a:lnTo>
                  <a:cubicBezTo>
                    <a:pt x="6286685" y="1311910"/>
                    <a:pt x="6286685" y="1282700"/>
                    <a:pt x="6286685" y="1263650"/>
                  </a:cubicBezTo>
                  <a:cubicBezTo>
                    <a:pt x="6286685" y="1225550"/>
                    <a:pt x="6286685" y="1211580"/>
                    <a:pt x="6284145" y="1207770"/>
                  </a:cubicBezTo>
                  <a:cubicBezTo>
                    <a:pt x="6286685" y="1189990"/>
                    <a:pt x="6287955" y="1173480"/>
                    <a:pt x="6287955" y="1155700"/>
                  </a:cubicBezTo>
                  <a:cubicBezTo>
                    <a:pt x="6287955" y="1135380"/>
                    <a:pt x="6287955" y="1113790"/>
                    <a:pt x="6293035" y="1087120"/>
                  </a:cubicBezTo>
                  <a:close/>
                  <a:moveTo>
                    <a:pt x="27940" y="495300"/>
                  </a:moveTo>
                  <a:lnTo>
                    <a:pt x="27940" y="488950"/>
                  </a:lnTo>
                  <a:lnTo>
                    <a:pt x="29210" y="488950"/>
                  </a:lnTo>
                  <a:cubicBezTo>
                    <a:pt x="27940" y="491490"/>
                    <a:pt x="27940" y="492760"/>
                    <a:pt x="27940" y="495300"/>
                  </a:cubicBezTo>
                  <a:close/>
                  <a:moveTo>
                    <a:pt x="38100" y="2854960"/>
                  </a:moveTo>
                  <a:cubicBezTo>
                    <a:pt x="38100" y="2851150"/>
                    <a:pt x="36830" y="2848610"/>
                    <a:pt x="36830" y="2846070"/>
                  </a:cubicBezTo>
                  <a:lnTo>
                    <a:pt x="38100" y="2846070"/>
                  </a:lnTo>
                  <a:lnTo>
                    <a:pt x="38100" y="2854960"/>
                  </a:lnTo>
                  <a:close/>
                  <a:moveTo>
                    <a:pt x="6218105" y="546100"/>
                  </a:moveTo>
                  <a:lnTo>
                    <a:pt x="6219375" y="577850"/>
                  </a:lnTo>
                  <a:lnTo>
                    <a:pt x="6210485" y="563880"/>
                  </a:lnTo>
                  <a:lnTo>
                    <a:pt x="6213025" y="591820"/>
                  </a:lnTo>
                  <a:cubicBezTo>
                    <a:pt x="6218105" y="647700"/>
                    <a:pt x="6216835" y="669290"/>
                    <a:pt x="6215565" y="718820"/>
                  </a:cubicBezTo>
                  <a:lnTo>
                    <a:pt x="6214295" y="741680"/>
                  </a:lnTo>
                  <a:lnTo>
                    <a:pt x="6211755" y="762000"/>
                  </a:lnTo>
                  <a:cubicBezTo>
                    <a:pt x="6209215" y="786130"/>
                    <a:pt x="6209215" y="817880"/>
                    <a:pt x="6210485" y="843280"/>
                  </a:cubicBezTo>
                  <a:lnTo>
                    <a:pt x="6206675" y="843280"/>
                  </a:lnTo>
                  <a:lnTo>
                    <a:pt x="6206675" y="885190"/>
                  </a:lnTo>
                  <a:lnTo>
                    <a:pt x="6210485" y="885190"/>
                  </a:lnTo>
                  <a:lnTo>
                    <a:pt x="6215565" y="956310"/>
                  </a:lnTo>
                  <a:lnTo>
                    <a:pt x="6210485" y="956310"/>
                  </a:lnTo>
                  <a:cubicBezTo>
                    <a:pt x="6210485" y="962660"/>
                    <a:pt x="6210485" y="967740"/>
                    <a:pt x="6211755" y="974090"/>
                  </a:cubicBezTo>
                  <a:lnTo>
                    <a:pt x="6202865" y="974090"/>
                  </a:lnTo>
                  <a:lnTo>
                    <a:pt x="6202865" y="976630"/>
                  </a:lnTo>
                  <a:lnTo>
                    <a:pt x="6207945" y="1078230"/>
                  </a:lnTo>
                  <a:cubicBezTo>
                    <a:pt x="6206675" y="1082040"/>
                    <a:pt x="6206675" y="1088390"/>
                    <a:pt x="6205405" y="1097280"/>
                  </a:cubicBezTo>
                  <a:cubicBezTo>
                    <a:pt x="6204135" y="1104900"/>
                    <a:pt x="6202865" y="1116330"/>
                    <a:pt x="6201595" y="1118870"/>
                  </a:cubicBezTo>
                  <a:lnTo>
                    <a:pt x="6200325" y="1118870"/>
                  </a:lnTo>
                  <a:cubicBezTo>
                    <a:pt x="6199055" y="1146810"/>
                    <a:pt x="6200325" y="1179830"/>
                    <a:pt x="6202865" y="1215390"/>
                  </a:cubicBezTo>
                  <a:cubicBezTo>
                    <a:pt x="6205405" y="1256030"/>
                    <a:pt x="6207945" y="1299210"/>
                    <a:pt x="6205405" y="1339850"/>
                  </a:cubicBezTo>
                  <a:lnTo>
                    <a:pt x="6205405" y="1342390"/>
                  </a:lnTo>
                  <a:cubicBezTo>
                    <a:pt x="6206675" y="1346200"/>
                    <a:pt x="6206675" y="1356360"/>
                    <a:pt x="6207945" y="1369060"/>
                  </a:cubicBezTo>
                  <a:cubicBezTo>
                    <a:pt x="6207945" y="1389380"/>
                    <a:pt x="6206675" y="1408430"/>
                    <a:pt x="6206675" y="1428750"/>
                  </a:cubicBezTo>
                  <a:cubicBezTo>
                    <a:pt x="6205405" y="1478280"/>
                    <a:pt x="6202865" y="1530350"/>
                    <a:pt x="6207945" y="1592580"/>
                  </a:cubicBezTo>
                  <a:lnTo>
                    <a:pt x="6199055" y="1642110"/>
                  </a:lnTo>
                  <a:lnTo>
                    <a:pt x="6199055" y="1643380"/>
                  </a:lnTo>
                  <a:cubicBezTo>
                    <a:pt x="6199055" y="1662430"/>
                    <a:pt x="6200325" y="1668780"/>
                    <a:pt x="6206675" y="1670050"/>
                  </a:cubicBezTo>
                  <a:cubicBezTo>
                    <a:pt x="6209215" y="1670050"/>
                    <a:pt x="6210485" y="1670050"/>
                    <a:pt x="6213025" y="1667510"/>
                  </a:cubicBezTo>
                  <a:cubicBezTo>
                    <a:pt x="6213025" y="1673860"/>
                    <a:pt x="6213025" y="1680210"/>
                    <a:pt x="6214295" y="1690370"/>
                  </a:cubicBezTo>
                  <a:cubicBezTo>
                    <a:pt x="6215565" y="1717040"/>
                    <a:pt x="6214295" y="1727200"/>
                    <a:pt x="6214295" y="1732280"/>
                  </a:cubicBezTo>
                  <a:cubicBezTo>
                    <a:pt x="6213025" y="1732280"/>
                    <a:pt x="6211755" y="1732280"/>
                    <a:pt x="6209215" y="1733550"/>
                  </a:cubicBezTo>
                  <a:cubicBezTo>
                    <a:pt x="6205405" y="1736090"/>
                    <a:pt x="6204135" y="1741170"/>
                    <a:pt x="6204135" y="1747520"/>
                  </a:cubicBezTo>
                  <a:lnTo>
                    <a:pt x="6205405" y="1756410"/>
                  </a:lnTo>
                  <a:cubicBezTo>
                    <a:pt x="6209215" y="1784350"/>
                    <a:pt x="6213025" y="1821180"/>
                    <a:pt x="6213025" y="1863090"/>
                  </a:cubicBezTo>
                  <a:lnTo>
                    <a:pt x="6211755" y="1863090"/>
                  </a:lnTo>
                  <a:lnTo>
                    <a:pt x="6211755" y="1856740"/>
                  </a:lnTo>
                  <a:cubicBezTo>
                    <a:pt x="6210485" y="1830070"/>
                    <a:pt x="6209215" y="1827530"/>
                    <a:pt x="6202865" y="1827530"/>
                  </a:cubicBezTo>
                  <a:cubicBezTo>
                    <a:pt x="6195245" y="1827530"/>
                    <a:pt x="6195245" y="1832610"/>
                    <a:pt x="6192705" y="1855470"/>
                  </a:cubicBezTo>
                  <a:lnTo>
                    <a:pt x="6191435" y="1859280"/>
                  </a:lnTo>
                  <a:lnTo>
                    <a:pt x="6195245" y="1861820"/>
                  </a:lnTo>
                  <a:cubicBezTo>
                    <a:pt x="6201595" y="1869440"/>
                    <a:pt x="6201595" y="1926590"/>
                    <a:pt x="6201595" y="1969770"/>
                  </a:cubicBezTo>
                  <a:cubicBezTo>
                    <a:pt x="6201595" y="2044700"/>
                    <a:pt x="6204135" y="2075180"/>
                    <a:pt x="6210485" y="2084070"/>
                  </a:cubicBezTo>
                  <a:lnTo>
                    <a:pt x="6209215" y="2095500"/>
                  </a:lnTo>
                  <a:lnTo>
                    <a:pt x="6206675" y="2095500"/>
                  </a:lnTo>
                  <a:cubicBezTo>
                    <a:pt x="6202865" y="2132330"/>
                    <a:pt x="6205405" y="2146300"/>
                    <a:pt x="6209215" y="2162810"/>
                  </a:cubicBezTo>
                  <a:cubicBezTo>
                    <a:pt x="6213025" y="2178050"/>
                    <a:pt x="6216835" y="2195830"/>
                    <a:pt x="6215565" y="2241550"/>
                  </a:cubicBezTo>
                  <a:cubicBezTo>
                    <a:pt x="6214295" y="2258060"/>
                    <a:pt x="6214295" y="2269490"/>
                    <a:pt x="6213025" y="2274570"/>
                  </a:cubicBezTo>
                  <a:lnTo>
                    <a:pt x="6209215" y="2274570"/>
                  </a:lnTo>
                  <a:lnTo>
                    <a:pt x="6213025" y="2345690"/>
                  </a:lnTo>
                  <a:lnTo>
                    <a:pt x="6213025" y="2349500"/>
                  </a:lnTo>
                  <a:lnTo>
                    <a:pt x="6210485" y="2349500"/>
                  </a:lnTo>
                  <a:lnTo>
                    <a:pt x="6211755" y="2426970"/>
                  </a:lnTo>
                  <a:lnTo>
                    <a:pt x="6206675" y="2418080"/>
                  </a:lnTo>
                  <a:lnTo>
                    <a:pt x="6211755" y="2449830"/>
                  </a:lnTo>
                  <a:cubicBezTo>
                    <a:pt x="6213025" y="2458720"/>
                    <a:pt x="6215565" y="2473960"/>
                    <a:pt x="6216835" y="2487930"/>
                  </a:cubicBezTo>
                  <a:lnTo>
                    <a:pt x="6213025" y="2501900"/>
                  </a:lnTo>
                  <a:cubicBezTo>
                    <a:pt x="6204135" y="2531110"/>
                    <a:pt x="6205405" y="2545080"/>
                    <a:pt x="6206675" y="2566670"/>
                  </a:cubicBezTo>
                  <a:cubicBezTo>
                    <a:pt x="6207945" y="2575560"/>
                    <a:pt x="6207945" y="2585720"/>
                    <a:pt x="6209215" y="2599690"/>
                  </a:cubicBezTo>
                  <a:lnTo>
                    <a:pt x="6204135" y="2616200"/>
                  </a:lnTo>
                  <a:cubicBezTo>
                    <a:pt x="6202865" y="2620010"/>
                    <a:pt x="6202865" y="2622550"/>
                    <a:pt x="6201595" y="2626360"/>
                  </a:cubicBezTo>
                  <a:lnTo>
                    <a:pt x="6209215" y="2626360"/>
                  </a:lnTo>
                  <a:lnTo>
                    <a:pt x="6209215" y="2636520"/>
                  </a:lnTo>
                  <a:lnTo>
                    <a:pt x="6204135" y="2636520"/>
                  </a:lnTo>
                  <a:cubicBezTo>
                    <a:pt x="6201595" y="2649220"/>
                    <a:pt x="6200325" y="2670810"/>
                    <a:pt x="6199055" y="2698750"/>
                  </a:cubicBezTo>
                  <a:cubicBezTo>
                    <a:pt x="6197785" y="2719070"/>
                    <a:pt x="6197785" y="2740660"/>
                    <a:pt x="6195245" y="2766060"/>
                  </a:cubicBezTo>
                  <a:lnTo>
                    <a:pt x="6207945" y="2767330"/>
                  </a:lnTo>
                  <a:cubicBezTo>
                    <a:pt x="6209215" y="2764790"/>
                    <a:pt x="6209215" y="2758440"/>
                    <a:pt x="6210485" y="2752090"/>
                  </a:cubicBezTo>
                  <a:lnTo>
                    <a:pt x="6214295" y="2752090"/>
                  </a:lnTo>
                  <a:cubicBezTo>
                    <a:pt x="6214295" y="2759710"/>
                    <a:pt x="6215565" y="2768600"/>
                    <a:pt x="6216835" y="2777490"/>
                  </a:cubicBezTo>
                  <a:cubicBezTo>
                    <a:pt x="6211755" y="2783840"/>
                    <a:pt x="6211755" y="2801620"/>
                    <a:pt x="6213025" y="2839720"/>
                  </a:cubicBezTo>
                  <a:lnTo>
                    <a:pt x="6213025" y="2849880"/>
                  </a:lnTo>
                  <a:lnTo>
                    <a:pt x="6204135" y="2847340"/>
                  </a:lnTo>
                  <a:lnTo>
                    <a:pt x="6204135" y="2857500"/>
                  </a:lnTo>
                  <a:cubicBezTo>
                    <a:pt x="6205405" y="2887980"/>
                    <a:pt x="6207945" y="2896870"/>
                    <a:pt x="6210485" y="2908300"/>
                  </a:cubicBezTo>
                  <a:cubicBezTo>
                    <a:pt x="6211755" y="2913380"/>
                    <a:pt x="6213025" y="2919730"/>
                    <a:pt x="6214295" y="2928620"/>
                  </a:cubicBezTo>
                  <a:cubicBezTo>
                    <a:pt x="6213025" y="2975610"/>
                    <a:pt x="6207945" y="2988310"/>
                    <a:pt x="6202865" y="2998470"/>
                  </a:cubicBezTo>
                  <a:lnTo>
                    <a:pt x="6201595" y="3001010"/>
                  </a:lnTo>
                  <a:lnTo>
                    <a:pt x="6201595" y="3003550"/>
                  </a:lnTo>
                  <a:cubicBezTo>
                    <a:pt x="6201595" y="3032760"/>
                    <a:pt x="6201595" y="3036570"/>
                    <a:pt x="6207945" y="3037840"/>
                  </a:cubicBezTo>
                  <a:cubicBezTo>
                    <a:pt x="6210485" y="3037840"/>
                    <a:pt x="6211755" y="3037840"/>
                    <a:pt x="6213025" y="3036570"/>
                  </a:cubicBezTo>
                  <a:lnTo>
                    <a:pt x="6213025" y="3044190"/>
                  </a:lnTo>
                  <a:cubicBezTo>
                    <a:pt x="6210485" y="3110230"/>
                    <a:pt x="6213025" y="3158490"/>
                    <a:pt x="6216835" y="3232150"/>
                  </a:cubicBezTo>
                  <a:lnTo>
                    <a:pt x="6218105" y="3244850"/>
                  </a:lnTo>
                  <a:cubicBezTo>
                    <a:pt x="6211755" y="3244850"/>
                    <a:pt x="6211755" y="3251200"/>
                    <a:pt x="6210485" y="3253740"/>
                  </a:cubicBezTo>
                  <a:lnTo>
                    <a:pt x="6210485" y="3255010"/>
                  </a:lnTo>
                  <a:lnTo>
                    <a:pt x="6214295" y="3280410"/>
                  </a:lnTo>
                  <a:lnTo>
                    <a:pt x="6211755" y="3276600"/>
                  </a:lnTo>
                  <a:lnTo>
                    <a:pt x="6213025" y="3304540"/>
                  </a:lnTo>
                  <a:cubicBezTo>
                    <a:pt x="6214295" y="3321050"/>
                    <a:pt x="6215565" y="3324860"/>
                    <a:pt x="6218105" y="3328670"/>
                  </a:cubicBezTo>
                  <a:cubicBezTo>
                    <a:pt x="6219375" y="3331210"/>
                    <a:pt x="6221915" y="3333750"/>
                    <a:pt x="6223185" y="3364230"/>
                  </a:cubicBezTo>
                  <a:lnTo>
                    <a:pt x="6223185" y="3366770"/>
                  </a:lnTo>
                  <a:cubicBezTo>
                    <a:pt x="6225725" y="3373120"/>
                    <a:pt x="6224455" y="3388360"/>
                    <a:pt x="6223185" y="3398520"/>
                  </a:cubicBezTo>
                  <a:lnTo>
                    <a:pt x="6209215" y="3397250"/>
                  </a:lnTo>
                  <a:lnTo>
                    <a:pt x="6183815" y="3394710"/>
                  </a:lnTo>
                  <a:cubicBezTo>
                    <a:pt x="6163495" y="3393440"/>
                    <a:pt x="6144445" y="3394710"/>
                    <a:pt x="6129205" y="3395980"/>
                  </a:cubicBezTo>
                  <a:lnTo>
                    <a:pt x="6129205" y="3392170"/>
                  </a:lnTo>
                  <a:lnTo>
                    <a:pt x="6124125" y="3389630"/>
                  </a:lnTo>
                  <a:lnTo>
                    <a:pt x="6077135" y="3393440"/>
                  </a:lnTo>
                  <a:cubicBezTo>
                    <a:pt x="6032685" y="3395980"/>
                    <a:pt x="6025065" y="3397250"/>
                    <a:pt x="5979345" y="3402330"/>
                  </a:cubicBezTo>
                  <a:cubicBezTo>
                    <a:pt x="5952675" y="3399790"/>
                    <a:pt x="5926005" y="3398520"/>
                    <a:pt x="5899335" y="3398520"/>
                  </a:cubicBezTo>
                  <a:lnTo>
                    <a:pt x="5885365" y="3398520"/>
                  </a:lnTo>
                  <a:cubicBezTo>
                    <a:pt x="5875205" y="3397250"/>
                    <a:pt x="5862505" y="3395980"/>
                    <a:pt x="5845995" y="3395980"/>
                  </a:cubicBezTo>
                  <a:lnTo>
                    <a:pt x="5845995" y="3398520"/>
                  </a:lnTo>
                  <a:lnTo>
                    <a:pt x="5843455" y="3398520"/>
                  </a:lnTo>
                  <a:cubicBezTo>
                    <a:pt x="5842185" y="3397250"/>
                    <a:pt x="5840915" y="3397250"/>
                    <a:pt x="5839645" y="3395980"/>
                  </a:cubicBezTo>
                  <a:lnTo>
                    <a:pt x="5837105" y="3395980"/>
                  </a:lnTo>
                  <a:cubicBezTo>
                    <a:pt x="5825675" y="3398520"/>
                    <a:pt x="5812975" y="3399790"/>
                    <a:pt x="5797735" y="3401060"/>
                  </a:cubicBezTo>
                  <a:lnTo>
                    <a:pt x="5779955" y="3393440"/>
                  </a:lnTo>
                  <a:lnTo>
                    <a:pt x="5773605" y="3398520"/>
                  </a:lnTo>
                  <a:lnTo>
                    <a:pt x="5658035" y="3393440"/>
                  </a:lnTo>
                  <a:cubicBezTo>
                    <a:pt x="5640255" y="3395980"/>
                    <a:pt x="5622475" y="3397250"/>
                    <a:pt x="5605965" y="3399790"/>
                  </a:cubicBezTo>
                  <a:cubicBezTo>
                    <a:pt x="5580565" y="3399790"/>
                    <a:pt x="5556435" y="3398520"/>
                    <a:pt x="5531035" y="3398520"/>
                  </a:cubicBezTo>
                  <a:lnTo>
                    <a:pt x="5531035" y="3393440"/>
                  </a:lnTo>
                  <a:lnTo>
                    <a:pt x="5480235" y="3397250"/>
                  </a:lnTo>
                  <a:cubicBezTo>
                    <a:pt x="5471345" y="3397250"/>
                    <a:pt x="5463725" y="3397250"/>
                    <a:pt x="5453565" y="3395980"/>
                  </a:cubicBezTo>
                  <a:lnTo>
                    <a:pt x="5453565" y="3394710"/>
                  </a:lnTo>
                  <a:cubicBezTo>
                    <a:pt x="5395370" y="3390900"/>
                    <a:pt x="5302369" y="3389630"/>
                    <a:pt x="5192761" y="3389630"/>
                  </a:cubicBezTo>
                  <a:lnTo>
                    <a:pt x="5116368" y="3389630"/>
                  </a:lnTo>
                  <a:lnTo>
                    <a:pt x="5146260" y="3394710"/>
                  </a:lnTo>
                  <a:cubicBezTo>
                    <a:pt x="5126332" y="3394710"/>
                    <a:pt x="5113046" y="3393440"/>
                    <a:pt x="5096439" y="3393440"/>
                  </a:cubicBezTo>
                  <a:cubicBezTo>
                    <a:pt x="5086475" y="3393440"/>
                    <a:pt x="5076510" y="3392170"/>
                    <a:pt x="5066546" y="3392170"/>
                  </a:cubicBezTo>
                  <a:lnTo>
                    <a:pt x="5059903" y="3392170"/>
                  </a:lnTo>
                  <a:cubicBezTo>
                    <a:pt x="5049938" y="3393440"/>
                    <a:pt x="5036653" y="3394710"/>
                    <a:pt x="5030009" y="3397250"/>
                  </a:cubicBezTo>
                  <a:lnTo>
                    <a:pt x="5030009" y="3395980"/>
                  </a:lnTo>
                  <a:cubicBezTo>
                    <a:pt x="4953616" y="3392170"/>
                    <a:pt x="4900473" y="3393440"/>
                    <a:pt x="4857293" y="3397250"/>
                  </a:cubicBezTo>
                  <a:lnTo>
                    <a:pt x="4850651" y="3397250"/>
                  </a:lnTo>
                  <a:cubicBezTo>
                    <a:pt x="4691221" y="3397250"/>
                    <a:pt x="4511862" y="3397250"/>
                    <a:pt x="4472005" y="3389630"/>
                  </a:cubicBezTo>
                  <a:lnTo>
                    <a:pt x="4465361" y="3389630"/>
                  </a:lnTo>
                  <a:cubicBezTo>
                    <a:pt x="4408896" y="3389630"/>
                    <a:pt x="4392289" y="3389630"/>
                    <a:pt x="4388968" y="3395980"/>
                  </a:cubicBezTo>
                  <a:lnTo>
                    <a:pt x="4362396" y="3395980"/>
                  </a:lnTo>
                  <a:lnTo>
                    <a:pt x="4319217" y="3392170"/>
                  </a:lnTo>
                  <a:lnTo>
                    <a:pt x="4279360" y="3397250"/>
                  </a:lnTo>
                  <a:cubicBezTo>
                    <a:pt x="4259431" y="3397250"/>
                    <a:pt x="4239502" y="3397250"/>
                    <a:pt x="4226216" y="3395980"/>
                  </a:cubicBezTo>
                  <a:lnTo>
                    <a:pt x="4226216" y="3387090"/>
                  </a:lnTo>
                  <a:cubicBezTo>
                    <a:pt x="4143180" y="3384550"/>
                    <a:pt x="4020286" y="3385820"/>
                    <a:pt x="3930606" y="3387090"/>
                  </a:cubicBezTo>
                  <a:cubicBezTo>
                    <a:pt x="3890749" y="3387090"/>
                    <a:pt x="3854213" y="3388360"/>
                    <a:pt x="3834284" y="3388360"/>
                  </a:cubicBezTo>
                  <a:lnTo>
                    <a:pt x="3834284" y="3390900"/>
                  </a:lnTo>
                  <a:lnTo>
                    <a:pt x="3561924" y="3390900"/>
                  </a:lnTo>
                  <a:lnTo>
                    <a:pt x="3561924" y="3388360"/>
                  </a:lnTo>
                  <a:cubicBezTo>
                    <a:pt x="3551960" y="3389630"/>
                    <a:pt x="3541996" y="3389630"/>
                    <a:pt x="3535353" y="3390900"/>
                  </a:cubicBezTo>
                  <a:lnTo>
                    <a:pt x="3445673" y="3390900"/>
                  </a:lnTo>
                  <a:cubicBezTo>
                    <a:pt x="3209850" y="3390900"/>
                    <a:pt x="2964061" y="3390900"/>
                    <a:pt x="2748167" y="3394710"/>
                  </a:cubicBezTo>
                  <a:lnTo>
                    <a:pt x="2734881" y="3394710"/>
                  </a:lnTo>
                  <a:cubicBezTo>
                    <a:pt x="2711630" y="3394710"/>
                    <a:pt x="2691702" y="3395980"/>
                    <a:pt x="2668451" y="3395980"/>
                  </a:cubicBezTo>
                  <a:lnTo>
                    <a:pt x="2555522" y="3398520"/>
                  </a:lnTo>
                  <a:lnTo>
                    <a:pt x="2578772" y="3401060"/>
                  </a:lnTo>
                  <a:lnTo>
                    <a:pt x="2528950" y="3401060"/>
                  </a:lnTo>
                  <a:cubicBezTo>
                    <a:pt x="2512343" y="3397250"/>
                    <a:pt x="2482450" y="3394710"/>
                    <a:pt x="2462521" y="3392170"/>
                  </a:cubicBezTo>
                  <a:lnTo>
                    <a:pt x="2459200" y="3398520"/>
                  </a:lnTo>
                  <a:lnTo>
                    <a:pt x="2455878" y="3393440"/>
                  </a:lnTo>
                  <a:cubicBezTo>
                    <a:pt x="2445913" y="3394710"/>
                    <a:pt x="2382806" y="3393440"/>
                    <a:pt x="2329662" y="3393440"/>
                  </a:cubicBezTo>
                  <a:lnTo>
                    <a:pt x="2176875" y="3393440"/>
                  </a:lnTo>
                  <a:lnTo>
                    <a:pt x="2176875" y="3397250"/>
                  </a:lnTo>
                  <a:cubicBezTo>
                    <a:pt x="2163589" y="3397250"/>
                    <a:pt x="2153625" y="3397250"/>
                    <a:pt x="2140339" y="3398520"/>
                  </a:cubicBezTo>
                  <a:lnTo>
                    <a:pt x="2137018" y="3398520"/>
                  </a:lnTo>
                  <a:cubicBezTo>
                    <a:pt x="2100482" y="3399790"/>
                    <a:pt x="2060624" y="3401060"/>
                    <a:pt x="2014124" y="3402330"/>
                  </a:cubicBezTo>
                  <a:cubicBezTo>
                    <a:pt x="2017445" y="3401060"/>
                    <a:pt x="2017445" y="3399790"/>
                    <a:pt x="2020767" y="3398520"/>
                  </a:cubicBezTo>
                  <a:cubicBezTo>
                    <a:pt x="2024088" y="3392170"/>
                    <a:pt x="2004159" y="3388360"/>
                    <a:pt x="1994195" y="3387090"/>
                  </a:cubicBezTo>
                  <a:lnTo>
                    <a:pt x="1987552" y="3387090"/>
                  </a:lnTo>
                  <a:cubicBezTo>
                    <a:pt x="1897873" y="3385820"/>
                    <a:pt x="1881265" y="3387090"/>
                    <a:pt x="1867980" y="3390900"/>
                  </a:cubicBezTo>
                  <a:cubicBezTo>
                    <a:pt x="1864658" y="3392170"/>
                    <a:pt x="1854694" y="3393440"/>
                    <a:pt x="1781621" y="3392170"/>
                  </a:cubicBezTo>
                  <a:lnTo>
                    <a:pt x="1774979" y="3392170"/>
                  </a:lnTo>
                  <a:cubicBezTo>
                    <a:pt x="1765014" y="3393440"/>
                    <a:pt x="1758371" y="3394710"/>
                    <a:pt x="1755050" y="3395980"/>
                  </a:cubicBezTo>
                  <a:cubicBezTo>
                    <a:pt x="1668692" y="3397250"/>
                    <a:pt x="1638799" y="3398520"/>
                    <a:pt x="1615548" y="3399790"/>
                  </a:cubicBezTo>
                  <a:lnTo>
                    <a:pt x="1532512" y="3397250"/>
                  </a:lnTo>
                  <a:cubicBezTo>
                    <a:pt x="1502619" y="3395980"/>
                    <a:pt x="1486012" y="3395980"/>
                    <a:pt x="1476047" y="3394710"/>
                  </a:cubicBezTo>
                  <a:lnTo>
                    <a:pt x="1476047" y="3385820"/>
                  </a:lnTo>
                  <a:lnTo>
                    <a:pt x="1080793" y="3383280"/>
                  </a:lnTo>
                  <a:lnTo>
                    <a:pt x="1090758" y="3388360"/>
                  </a:lnTo>
                  <a:cubicBezTo>
                    <a:pt x="1064186" y="3389630"/>
                    <a:pt x="1011043" y="3392170"/>
                    <a:pt x="974507" y="3392170"/>
                  </a:cubicBezTo>
                  <a:cubicBezTo>
                    <a:pt x="957900" y="3392170"/>
                    <a:pt x="941292" y="3393440"/>
                    <a:pt x="928006" y="3393440"/>
                  </a:cubicBezTo>
                  <a:lnTo>
                    <a:pt x="840740" y="3393440"/>
                  </a:lnTo>
                  <a:lnTo>
                    <a:pt x="840740" y="3389630"/>
                  </a:lnTo>
                  <a:lnTo>
                    <a:pt x="836930" y="3390900"/>
                  </a:lnTo>
                  <a:cubicBezTo>
                    <a:pt x="830580" y="3392170"/>
                    <a:pt x="805180" y="3393440"/>
                    <a:pt x="778510" y="3394710"/>
                  </a:cubicBezTo>
                  <a:lnTo>
                    <a:pt x="778510" y="3389630"/>
                  </a:lnTo>
                  <a:cubicBezTo>
                    <a:pt x="754380" y="3388360"/>
                    <a:pt x="734060" y="3389630"/>
                    <a:pt x="713740" y="3392170"/>
                  </a:cubicBezTo>
                  <a:cubicBezTo>
                    <a:pt x="687070" y="3394710"/>
                    <a:pt x="660400" y="3397250"/>
                    <a:pt x="623570" y="3392170"/>
                  </a:cubicBezTo>
                  <a:cubicBezTo>
                    <a:pt x="614680" y="3392170"/>
                    <a:pt x="601980" y="3389630"/>
                    <a:pt x="589280" y="3388360"/>
                  </a:cubicBezTo>
                  <a:cubicBezTo>
                    <a:pt x="561340" y="3384550"/>
                    <a:pt x="551180" y="3383280"/>
                    <a:pt x="546100" y="3388360"/>
                  </a:cubicBezTo>
                  <a:lnTo>
                    <a:pt x="544830" y="3389630"/>
                  </a:lnTo>
                  <a:cubicBezTo>
                    <a:pt x="537210" y="3389630"/>
                    <a:pt x="529590" y="3389630"/>
                    <a:pt x="520700" y="3390900"/>
                  </a:cubicBezTo>
                  <a:cubicBezTo>
                    <a:pt x="497840" y="3392170"/>
                    <a:pt x="474980" y="3393440"/>
                    <a:pt x="448310" y="3389630"/>
                  </a:cubicBezTo>
                  <a:lnTo>
                    <a:pt x="445770" y="3389630"/>
                  </a:lnTo>
                  <a:cubicBezTo>
                    <a:pt x="444500" y="3389630"/>
                    <a:pt x="443230" y="3389630"/>
                    <a:pt x="443230" y="3390900"/>
                  </a:cubicBezTo>
                  <a:lnTo>
                    <a:pt x="429260" y="3388360"/>
                  </a:lnTo>
                  <a:cubicBezTo>
                    <a:pt x="416560" y="3385820"/>
                    <a:pt x="393700" y="3387090"/>
                    <a:pt x="373380" y="3388360"/>
                  </a:cubicBezTo>
                  <a:cubicBezTo>
                    <a:pt x="363220" y="3388360"/>
                    <a:pt x="351790" y="3389630"/>
                    <a:pt x="346710" y="3389630"/>
                  </a:cubicBezTo>
                  <a:lnTo>
                    <a:pt x="345440" y="3384550"/>
                  </a:lnTo>
                  <a:cubicBezTo>
                    <a:pt x="323850" y="3390900"/>
                    <a:pt x="297180" y="3390900"/>
                    <a:pt x="266700" y="3389630"/>
                  </a:cubicBezTo>
                  <a:cubicBezTo>
                    <a:pt x="242570" y="3388360"/>
                    <a:pt x="214630" y="3388360"/>
                    <a:pt x="185420" y="3390900"/>
                  </a:cubicBezTo>
                  <a:lnTo>
                    <a:pt x="189230" y="3385820"/>
                  </a:lnTo>
                  <a:lnTo>
                    <a:pt x="166370" y="3388360"/>
                  </a:lnTo>
                  <a:cubicBezTo>
                    <a:pt x="163830" y="3388360"/>
                    <a:pt x="161290" y="3388360"/>
                    <a:pt x="157480" y="3389630"/>
                  </a:cubicBezTo>
                  <a:lnTo>
                    <a:pt x="156210" y="3383280"/>
                  </a:lnTo>
                  <a:cubicBezTo>
                    <a:pt x="139700" y="3384550"/>
                    <a:pt x="123190" y="3385820"/>
                    <a:pt x="101600" y="3384550"/>
                  </a:cubicBezTo>
                  <a:lnTo>
                    <a:pt x="97790" y="3384550"/>
                  </a:lnTo>
                  <a:lnTo>
                    <a:pt x="87630" y="3383280"/>
                  </a:lnTo>
                  <a:lnTo>
                    <a:pt x="87630" y="3362960"/>
                  </a:lnTo>
                  <a:lnTo>
                    <a:pt x="74930" y="3362960"/>
                  </a:lnTo>
                  <a:lnTo>
                    <a:pt x="74930" y="3356610"/>
                  </a:lnTo>
                  <a:cubicBezTo>
                    <a:pt x="76200" y="3342640"/>
                    <a:pt x="77470" y="3333750"/>
                    <a:pt x="80010" y="3323590"/>
                  </a:cubicBezTo>
                  <a:lnTo>
                    <a:pt x="80010" y="3321050"/>
                  </a:lnTo>
                  <a:cubicBezTo>
                    <a:pt x="85090" y="3296920"/>
                    <a:pt x="88900" y="3270250"/>
                    <a:pt x="87630" y="3200400"/>
                  </a:cubicBezTo>
                  <a:lnTo>
                    <a:pt x="83820" y="3200400"/>
                  </a:lnTo>
                  <a:cubicBezTo>
                    <a:pt x="85090" y="3178810"/>
                    <a:pt x="86360" y="3161030"/>
                    <a:pt x="88900" y="3150870"/>
                  </a:cubicBezTo>
                  <a:cubicBezTo>
                    <a:pt x="88900" y="3102610"/>
                    <a:pt x="87630" y="3100070"/>
                    <a:pt x="81280" y="3100070"/>
                  </a:cubicBezTo>
                  <a:cubicBezTo>
                    <a:pt x="81280" y="3087370"/>
                    <a:pt x="80010" y="3077210"/>
                    <a:pt x="77470" y="3064510"/>
                  </a:cubicBezTo>
                  <a:cubicBezTo>
                    <a:pt x="76200" y="3054350"/>
                    <a:pt x="73660" y="3042920"/>
                    <a:pt x="73660" y="3028950"/>
                  </a:cubicBezTo>
                  <a:lnTo>
                    <a:pt x="78740" y="3028950"/>
                  </a:lnTo>
                  <a:lnTo>
                    <a:pt x="78740" y="3022600"/>
                  </a:lnTo>
                  <a:cubicBezTo>
                    <a:pt x="81280" y="2959100"/>
                    <a:pt x="77470" y="2951480"/>
                    <a:pt x="73660" y="2943860"/>
                  </a:cubicBezTo>
                  <a:cubicBezTo>
                    <a:pt x="72390" y="2941320"/>
                    <a:pt x="71120" y="2937510"/>
                    <a:pt x="69850" y="2927350"/>
                  </a:cubicBezTo>
                  <a:lnTo>
                    <a:pt x="78740" y="2926080"/>
                  </a:lnTo>
                  <a:lnTo>
                    <a:pt x="77470" y="2894330"/>
                  </a:lnTo>
                  <a:lnTo>
                    <a:pt x="86360" y="2908300"/>
                  </a:lnTo>
                  <a:lnTo>
                    <a:pt x="83820" y="2880360"/>
                  </a:lnTo>
                  <a:cubicBezTo>
                    <a:pt x="78740" y="2824480"/>
                    <a:pt x="80010" y="2802890"/>
                    <a:pt x="81280" y="2753360"/>
                  </a:cubicBezTo>
                  <a:lnTo>
                    <a:pt x="82550" y="2730500"/>
                  </a:lnTo>
                  <a:lnTo>
                    <a:pt x="85090" y="2710180"/>
                  </a:lnTo>
                  <a:cubicBezTo>
                    <a:pt x="87630" y="2686050"/>
                    <a:pt x="87630" y="2655570"/>
                    <a:pt x="86360" y="2630170"/>
                  </a:cubicBezTo>
                  <a:lnTo>
                    <a:pt x="88900" y="2630170"/>
                  </a:lnTo>
                  <a:cubicBezTo>
                    <a:pt x="87630" y="2623820"/>
                    <a:pt x="87630" y="2618740"/>
                    <a:pt x="87630" y="2613660"/>
                  </a:cubicBezTo>
                  <a:lnTo>
                    <a:pt x="87630" y="2586990"/>
                  </a:lnTo>
                  <a:lnTo>
                    <a:pt x="83820" y="2586990"/>
                  </a:lnTo>
                  <a:lnTo>
                    <a:pt x="78740" y="2515870"/>
                  </a:lnTo>
                  <a:lnTo>
                    <a:pt x="83820" y="2515870"/>
                  </a:lnTo>
                  <a:cubicBezTo>
                    <a:pt x="83820" y="2509520"/>
                    <a:pt x="83820" y="2504440"/>
                    <a:pt x="82550" y="2498090"/>
                  </a:cubicBezTo>
                  <a:lnTo>
                    <a:pt x="91440" y="2498090"/>
                  </a:lnTo>
                  <a:lnTo>
                    <a:pt x="91440" y="2495550"/>
                  </a:lnTo>
                  <a:lnTo>
                    <a:pt x="86360" y="2393950"/>
                  </a:lnTo>
                  <a:cubicBezTo>
                    <a:pt x="87630" y="2390140"/>
                    <a:pt x="87630" y="2383790"/>
                    <a:pt x="88900" y="2374900"/>
                  </a:cubicBezTo>
                  <a:cubicBezTo>
                    <a:pt x="90170" y="2367280"/>
                    <a:pt x="91440" y="2355850"/>
                    <a:pt x="92710" y="2353310"/>
                  </a:cubicBezTo>
                  <a:lnTo>
                    <a:pt x="93980" y="2353310"/>
                  </a:lnTo>
                  <a:cubicBezTo>
                    <a:pt x="95250" y="2325370"/>
                    <a:pt x="92710" y="2292350"/>
                    <a:pt x="91440" y="2256790"/>
                  </a:cubicBezTo>
                  <a:cubicBezTo>
                    <a:pt x="88900" y="2216150"/>
                    <a:pt x="86360" y="2172970"/>
                    <a:pt x="88900" y="2131060"/>
                  </a:cubicBezTo>
                  <a:lnTo>
                    <a:pt x="88900" y="2128520"/>
                  </a:lnTo>
                  <a:cubicBezTo>
                    <a:pt x="87630" y="2124710"/>
                    <a:pt x="87630" y="2114550"/>
                    <a:pt x="86360" y="2101850"/>
                  </a:cubicBezTo>
                  <a:cubicBezTo>
                    <a:pt x="86360" y="2081530"/>
                    <a:pt x="87630" y="2062480"/>
                    <a:pt x="87630" y="2042160"/>
                  </a:cubicBezTo>
                  <a:cubicBezTo>
                    <a:pt x="88900" y="1992630"/>
                    <a:pt x="91440" y="1940560"/>
                    <a:pt x="86360" y="1877060"/>
                  </a:cubicBezTo>
                  <a:lnTo>
                    <a:pt x="95250" y="1827530"/>
                  </a:lnTo>
                  <a:lnTo>
                    <a:pt x="95250" y="1826260"/>
                  </a:lnTo>
                  <a:cubicBezTo>
                    <a:pt x="95250" y="1807210"/>
                    <a:pt x="93980" y="1800860"/>
                    <a:pt x="87630" y="1799590"/>
                  </a:cubicBezTo>
                  <a:cubicBezTo>
                    <a:pt x="85090" y="1799590"/>
                    <a:pt x="83820" y="1799590"/>
                    <a:pt x="81280" y="1802130"/>
                  </a:cubicBezTo>
                  <a:cubicBezTo>
                    <a:pt x="81280" y="1795780"/>
                    <a:pt x="81280" y="1789430"/>
                    <a:pt x="80010" y="1779270"/>
                  </a:cubicBezTo>
                  <a:cubicBezTo>
                    <a:pt x="78740" y="1752600"/>
                    <a:pt x="80010" y="1742440"/>
                    <a:pt x="80010" y="1737360"/>
                  </a:cubicBezTo>
                  <a:cubicBezTo>
                    <a:pt x="81280" y="1737360"/>
                    <a:pt x="82550" y="1737360"/>
                    <a:pt x="85090" y="1736090"/>
                  </a:cubicBezTo>
                  <a:cubicBezTo>
                    <a:pt x="88900" y="1733550"/>
                    <a:pt x="90170" y="1728470"/>
                    <a:pt x="90170" y="1722120"/>
                  </a:cubicBezTo>
                  <a:lnTo>
                    <a:pt x="90170" y="1720850"/>
                  </a:lnTo>
                  <a:lnTo>
                    <a:pt x="88900" y="1714500"/>
                  </a:lnTo>
                  <a:cubicBezTo>
                    <a:pt x="85090" y="1686560"/>
                    <a:pt x="81280" y="1649730"/>
                    <a:pt x="81280" y="1607820"/>
                  </a:cubicBezTo>
                  <a:lnTo>
                    <a:pt x="82550" y="1607820"/>
                  </a:lnTo>
                  <a:lnTo>
                    <a:pt x="82550" y="1614170"/>
                  </a:lnTo>
                  <a:cubicBezTo>
                    <a:pt x="83820" y="1640840"/>
                    <a:pt x="85090" y="1643380"/>
                    <a:pt x="91440" y="1643380"/>
                  </a:cubicBezTo>
                  <a:cubicBezTo>
                    <a:pt x="99060" y="1643380"/>
                    <a:pt x="99060" y="1638300"/>
                    <a:pt x="101600" y="1615440"/>
                  </a:cubicBezTo>
                  <a:lnTo>
                    <a:pt x="102870" y="1611630"/>
                  </a:lnTo>
                  <a:lnTo>
                    <a:pt x="99060" y="1609090"/>
                  </a:lnTo>
                  <a:cubicBezTo>
                    <a:pt x="92710" y="1601470"/>
                    <a:pt x="92710" y="1544320"/>
                    <a:pt x="92710" y="1501140"/>
                  </a:cubicBezTo>
                  <a:cubicBezTo>
                    <a:pt x="92710" y="1426210"/>
                    <a:pt x="90170" y="1395730"/>
                    <a:pt x="83820" y="1386840"/>
                  </a:cubicBezTo>
                  <a:lnTo>
                    <a:pt x="85090" y="1375410"/>
                  </a:lnTo>
                  <a:lnTo>
                    <a:pt x="87630" y="1375410"/>
                  </a:lnTo>
                  <a:cubicBezTo>
                    <a:pt x="91440" y="1338580"/>
                    <a:pt x="88900" y="1324610"/>
                    <a:pt x="85090" y="1308100"/>
                  </a:cubicBezTo>
                  <a:cubicBezTo>
                    <a:pt x="81280" y="1292860"/>
                    <a:pt x="77470" y="1275080"/>
                    <a:pt x="78740" y="1229360"/>
                  </a:cubicBezTo>
                  <a:cubicBezTo>
                    <a:pt x="80010" y="1212850"/>
                    <a:pt x="80010" y="1201420"/>
                    <a:pt x="81280" y="1196340"/>
                  </a:cubicBezTo>
                  <a:lnTo>
                    <a:pt x="85090" y="1196340"/>
                  </a:lnTo>
                  <a:lnTo>
                    <a:pt x="81280" y="1125220"/>
                  </a:lnTo>
                  <a:lnTo>
                    <a:pt x="81280" y="1121410"/>
                  </a:lnTo>
                  <a:lnTo>
                    <a:pt x="83820" y="1121410"/>
                  </a:lnTo>
                  <a:lnTo>
                    <a:pt x="82550" y="1043940"/>
                  </a:lnTo>
                  <a:lnTo>
                    <a:pt x="87630" y="1052830"/>
                  </a:lnTo>
                  <a:lnTo>
                    <a:pt x="82550" y="1021080"/>
                  </a:lnTo>
                  <a:cubicBezTo>
                    <a:pt x="81280" y="1012190"/>
                    <a:pt x="78740" y="998220"/>
                    <a:pt x="77470" y="982980"/>
                  </a:cubicBezTo>
                  <a:lnTo>
                    <a:pt x="81280" y="969010"/>
                  </a:lnTo>
                  <a:cubicBezTo>
                    <a:pt x="90170" y="939800"/>
                    <a:pt x="88900" y="925830"/>
                    <a:pt x="87630" y="904240"/>
                  </a:cubicBezTo>
                  <a:cubicBezTo>
                    <a:pt x="86360" y="895350"/>
                    <a:pt x="86360" y="885190"/>
                    <a:pt x="85090" y="871220"/>
                  </a:cubicBezTo>
                  <a:lnTo>
                    <a:pt x="90170" y="853440"/>
                  </a:lnTo>
                  <a:cubicBezTo>
                    <a:pt x="88900" y="852170"/>
                    <a:pt x="88900" y="848360"/>
                    <a:pt x="90170" y="845820"/>
                  </a:cubicBezTo>
                  <a:lnTo>
                    <a:pt x="73660" y="845820"/>
                  </a:lnTo>
                  <a:lnTo>
                    <a:pt x="90170" y="845820"/>
                  </a:lnTo>
                  <a:cubicBezTo>
                    <a:pt x="93980" y="825500"/>
                    <a:pt x="95250" y="802640"/>
                    <a:pt x="96520" y="775970"/>
                  </a:cubicBezTo>
                  <a:cubicBezTo>
                    <a:pt x="97790" y="755650"/>
                    <a:pt x="97790" y="734060"/>
                    <a:pt x="100330" y="708660"/>
                  </a:cubicBezTo>
                  <a:lnTo>
                    <a:pt x="87630" y="707390"/>
                  </a:lnTo>
                  <a:cubicBezTo>
                    <a:pt x="86360" y="711200"/>
                    <a:pt x="86360" y="718820"/>
                    <a:pt x="83820" y="728980"/>
                  </a:cubicBezTo>
                  <a:cubicBezTo>
                    <a:pt x="82550" y="734060"/>
                    <a:pt x="82550" y="741680"/>
                    <a:pt x="81280" y="749300"/>
                  </a:cubicBezTo>
                  <a:cubicBezTo>
                    <a:pt x="81280" y="735330"/>
                    <a:pt x="81280" y="718820"/>
                    <a:pt x="78740" y="697230"/>
                  </a:cubicBezTo>
                  <a:cubicBezTo>
                    <a:pt x="83820" y="690880"/>
                    <a:pt x="83820" y="673100"/>
                    <a:pt x="82550" y="635000"/>
                  </a:cubicBezTo>
                  <a:lnTo>
                    <a:pt x="82550" y="624840"/>
                  </a:lnTo>
                  <a:lnTo>
                    <a:pt x="91440" y="627380"/>
                  </a:lnTo>
                  <a:lnTo>
                    <a:pt x="91440" y="617220"/>
                  </a:lnTo>
                  <a:cubicBezTo>
                    <a:pt x="90170" y="586740"/>
                    <a:pt x="87630" y="576580"/>
                    <a:pt x="85090" y="566420"/>
                  </a:cubicBezTo>
                  <a:cubicBezTo>
                    <a:pt x="83820" y="561340"/>
                    <a:pt x="82550" y="554990"/>
                    <a:pt x="81280" y="546100"/>
                  </a:cubicBezTo>
                  <a:cubicBezTo>
                    <a:pt x="82550" y="499110"/>
                    <a:pt x="87630" y="486410"/>
                    <a:pt x="92710" y="476250"/>
                  </a:cubicBezTo>
                  <a:lnTo>
                    <a:pt x="93980" y="473710"/>
                  </a:lnTo>
                  <a:lnTo>
                    <a:pt x="93980" y="471170"/>
                  </a:lnTo>
                  <a:cubicBezTo>
                    <a:pt x="93980" y="441960"/>
                    <a:pt x="93980" y="438150"/>
                    <a:pt x="87630" y="436880"/>
                  </a:cubicBezTo>
                  <a:cubicBezTo>
                    <a:pt x="85090" y="436880"/>
                    <a:pt x="83820" y="436880"/>
                    <a:pt x="82550" y="438150"/>
                  </a:cubicBezTo>
                  <a:lnTo>
                    <a:pt x="82550" y="430530"/>
                  </a:lnTo>
                  <a:cubicBezTo>
                    <a:pt x="85090" y="364490"/>
                    <a:pt x="82550" y="316230"/>
                    <a:pt x="78740" y="242570"/>
                  </a:cubicBezTo>
                  <a:lnTo>
                    <a:pt x="77470" y="229870"/>
                  </a:lnTo>
                  <a:cubicBezTo>
                    <a:pt x="83820" y="229870"/>
                    <a:pt x="83820" y="223520"/>
                    <a:pt x="85090" y="220980"/>
                  </a:cubicBezTo>
                  <a:lnTo>
                    <a:pt x="85090" y="219710"/>
                  </a:lnTo>
                  <a:lnTo>
                    <a:pt x="81280" y="194310"/>
                  </a:lnTo>
                  <a:lnTo>
                    <a:pt x="83820" y="198120"/>
                  </a:lnTo>
                  <a:lnTo>
                    <a:pt x="82550" y="171450"/>
                  </a:lnTo>
                  <a:cubicBezTo>
                    <a:pt x="81280" y="154940"/>
                    <a:pt x="80010" y="151130"/>
                    <a:pt x="77470" y="147320"/>
                  </a:cubicBezTo>
                  <a:cubicBezTo>
                    <a:pt x="76200" y="144780"/>
                    <a:pt x="73660" y="142240"/>
                    <a:pt x="72390" y="111760"/>
                  </a:cubicBezTo>
                  <a:lnTo>
                    <a:pt x="72390" y="109220"/>
                  </a:lnTo>
                  <a:cubicBezTo>
                    <a:pt x="69850" y="102870"/>
                    <a:pt x="71120" y="87630"/>
                    <a:pt x="72390" y="77470"/>
                  </a:cubicBezTo>
                  <a:lnTo>
                    <a:pt x="83820" y="78740"/>
                  </a:lnTo>
                  <a:lnTo>
                    <a:pt x="109220" y="81280"/>
                  </a:lnTo>
                  <a:cubicBezTo>
                    <a:pt x="129540" y="82550"/>
                    <a:pt x="148590" y="81280"/>
                    <a:pt x="163830" y="80010"/>
                  </a:cubicBezTo>
                  <a:lnTo>
                    <a:pt x="163830" y="83820"/>
                  </a:lnTo>
                  <a:lnTo>
                    <a:pt x="168910" y="86360"/>
                  </a:lnTo>
                  <a:lnTo>
                    <a:pt x="217170" y="82550"/>
                  </a:lnTo>
                  <a:cubicBezTo>
                    <a:pt x="261620" y="80010"/>
                    <a:pt x="269240" y="78740"/>
                    <a:pt x="314960" y="73660"/>
                  </a:cubicBezTo>
                  <a:cubicBezTo>
                    <a:pt x="346710" y="76200"/>
                    <a:pt x="377190" y="78740"/>
                    <a:pt x="408940" y="77470"/>
                  </a:cubicBezTo>
                  <a:cubicBezTo>
                    <a:pt x="419100" y="78740"/>
                    <a:pt x="431800" y="80010"/>
                    <a:pt x="448310" y="80010"/>
                  </a:cubicBezTo>
                  <a:lnTo>
                    <a:pt x="448310" y="77470"/>
                  </a:lnTo>
                  <a:lnTo>
                    <a:pt x="450850" y="77470"/>
                  </a:lnTo>
                  <a:cubicBezTo>
                    <a:pt x="452120" y="78740"/>
                    <a:pt x="453390" y="78740"/>
                    <a:pt x="454660" y="80010"/>
                  </a:cubicBezTo>
                  <a:lnTo>
                    <a:pt x="457200" y="80010"/>
                  </a:lnTo>
                  <a:cubicBezTo>
                    <a:pt x="468630" y="77470"/>
                    <a:pt x="481330" y="76200"/>
                    <a:pt x="496570" y="74930"/>
                  </a:cubicBezTo>
                  <a:lnTo>
                    <a:pt x="514350" y="82550"/>
                  </a:lnTo>
                  <a:lnTo>
                    <a:pt x="519430" y="78740"/>
                  </a:lnTo>
                  <a:lnTo>
                    <a:pt x="635000" y="85090"/>
                  </a:lnTo>
                  <a:cubicBezTo>
                    <a:pt x="652780" y="82550"/>
                    <a:pt x="670560" y="81280"/>
                    <a:pt x="687070" y="78740"/>
                  </a:cubicBezTo>
                  <a:cubicBezTo>
                    <a:pt x="712470" y="78740"/>
                    <a:pt x="736600" y="80010"/>
                    <a:pt x="762000" y="80010"/>
                  </a:cubicBezTo>
                  <a:lnTo>
                    <a:pt x="762000" y="85090"/>
                  </a:lnTo>
                  <a:lnTo>
                    <a:pt x="812800" y="81280"/>
                  </a:lnTo>
                  <a:cubicBezTo>
                    <a:pt x="821690" y="81280"/>
                    <a:pt x="830580" y="81280"/>
                    <a:pt x="840740" y="82550"/>
                  </a:cubicBezTo>
                  <a:lnTo>
                    <a:pt x="840740" y="85090"/>
                  </a:lnTo>
                  <a:cubicBezTo>
                    <a:pt x="898113" y="83820"/>
                    <a:pt x="991114" y="85090"/>
                    <a:pt x="1100722" y="85090"/>
                  </a:cubicBezTo>
                  <a:lnTo>
                    <a:pt x="1177115" y="85090"/>
                  </a:lnTo>
                  <a:lnTo>
                    <a:pt x="1147222" y="80010"/>
                  </a:lnTo>
                  <a:cubicBezTo>
                    <a:pt x="1167151" y="80010"/>
                    <a:pt x="1180437" y="81280"/>
                    <a:pt x="1197044" y="81280"/>
                  </a:cubicBezTo>
                  <a:cubicBezTo>
                    <a:pt x="1207008" y="81280"/>
                    <a:pt x="1216973" y="82550"/>
                    <a:pt x="1226937" y="82550"/>
                  </a:cubicBezTo>
                  <a:lnTo>
                    <a:pt x="1233580" y="82550"/>
                  </a:lnTo>
                  <a:cubicBezTo>
                    <a:pt x="1243545" y="81280"/>
                    <a:pt x="1256830" y="80010"/>
                    <a:pt x="1263473" y="77470"/>
                  </a:cubicBezTo>
                  <a:lnTo>
                    <a:pt x="1263473" y="78740"/>
                  </a:lnTo>
                  <a:cubicBezTo>
                    <a:pt x="1339867" y="83820"/>
                    <a:pt x="1393010" y="82550"/>
                    <a:pt x="1436189" y="78740"/>
                  </a:cubicBezTo>
                  <a:lnTo>
                    <a:pt x="1442832" y="78740"/>
                  </a:lnTo>
                  <a:cubicBezTo>
                    <a:pt x="1602262" y="78740"/>
                    <a:pt x="1781621" y="78740"/>
                    <a:pt x="1821479" y="86360"/>
                  </a:cubicBezTo>
                  <a:lnTo>
                    <a:pt x="1828122" y="86360"/>
                  </a:lnTo>
                  <a:cubicBezTo>
                    <a:pt x="1887908" y="86360"/>
                    <a:pt x="1901194" y="86360"/>
                    <a:pt x="1904515" y="80010"/>
                  </a:cubicBezTo>
                  <a:lnTo>
                    <a:pt x="1931087" y="80010"/>
                  </a:lnTo>
                  <a:lnTo>
                    <a:pt x="1974266" y="83820"/>
                  </a:lnTo>
                  <a:lnTo>
                    <a:pt x="2014123" y="78740"/>
                  </a:lnTo>
                  <a:cubicBezTo>
                    <a:pt x="2034052" y="78740"/>
                    <a:pt x="2053981" y="78740"/>
                    <a:pt x="2067267" y="80010"/>
                  </a:cubicBezTo>
                  <a:lnTo>
                    <a:pt x="2067267" y="88900"/>
                  </a:lnTo>
                  <a:cubicBezTo>
                    <a:pt x="2150303" y="91440"/>
                    <a:pt x="2273197" y="90170"/>
                    <a:pt x="2362877" y="88900"/>
                  </a:cubicBezTo>
                  <a:cubicBezTo>
                    <a:pt x="2402734" y="88900"/>
                    <a:pt x="2439270" y="87630"/>
                    <a:pt x="2459199" y="87630"/>
                  </a:cubicBezTo>
                  <a:lnTo>
                    <a:pt x="2459199" y="85090"/>
                  </a:lnTo>
                  <a:lnTo>
                    <a:pt x="2731559" y="85090"/>
                  </a:lnTo>
                  <a:lnTo>
                    <a:pt x="2731559" y="87630"/>
                  </a:lnTo>
                  <a:cubicBezTo>
                    <a:pt x="2741523" y="86360"/>
                    <a:pt x="2751487" y="86360"/>
                    <a:pt x="2758130" y="85090"/>
                  </a:cubicBezTo>
                  <a:lnTo>
                    <a:pt x="2847810" y="85090"/>
                  </a:lnTo>
                  <a:cubicBezTo>
                    <a:pt x="3083633" y="85090"/>
                    <a:pt x="3329421" y="85090"/>
                    <a:pt x="3545316" y="81280"/>
                  </a:cubicBezTo>
                  <a:lnTo>
                    <a:pt x="3558603" y="81280"/>
                  </a:lnTo>
                  <a:cubicBezTo>
                    <a:pt x="3581853" y="81280"/>
                    <a:pt x="3601782" y="80010"/>
                    <a:pt x="3625031" y="80010"/>
                  </a:cubicBezTo>
                  <a:lnTo>
                    <a:pt x="3737961" y="77470"/>
                  </a:lnTo>
                  <a:lnTo>
                    <a:pt x="3714711" y="74930"/>
                  </a:lnTo>
                  <a:lnTo>
                    <a:pt x="3764533" y="74930"/>
                  </a:lnTo>
                  <a:cubicBezTo>
                    <a:pt x="3781140" y="78740"/>
                    <a:pt x="3811033" y="81280"/>
                    <a:pt x="3830962" y="83820"/>
                  </a:cubicBezTo>
                  <a:lnTo>
                    <a:pt x="3834284" y="77470"/>
                  </a:lnTo>
                  <a:lnTo>
                    <a:pt x="3837605" y="82550"/>
                  </a:lnTo>
                  <a:cubicBezTo>
                    <a:pt x="3847569" y="81280"/>
                    <a:pt x="3910677" y="82550"/>
                    <a:pt x="3963820" y="82550"/>
                  </a:cubicBezTo>
                  <a:lnTo>
                    <a:pt x="4116608" y="82550"/>
                  </a:lnTo>
                  <a:lnTo>
                    <a:pt x="4116608" y="78740"/>
                  </a:lnTo>
                  <a:cubicBezTo>
                    <a:pt x="4129894" y="78740"/>
                    <a:pt x="4139858" y="78740"/>
                    <a:pt x="4153144" y="77470"/>
                  </a:cubicBezTo>
                  <a:lnTo>
                    <a:pt x="4156465" y="77470"/>
                  </a:lnTo>
                  <a:cubicBezTo>
                    <a:pt x="4193001" y="76200"/>
                    <a:pt x="4232859" y="74930"/>
                    <a:pt x="4279359" y="73660"/>
                  </a:cubicBezTo>
                  <a:cubicBezTo>
                    <a:pt x="4276037" y="74930"/>
                    <a:pt x="4276037" y="76200"/>
                    <a:pt x="4272716" y="77470"/>
                  </a:cubicBezTo>
                  <a:cubicBezTo>
                    <a:pt x="4269395" y="83820"/>
                    <a:pt x="4289324" y="87630"/>
                    <a:pt x="4299288" y="88900"/>
                  </a:cubicBezTo>
                  <a:lnTo>
                    <a:pt x="4305931" y="88900"/>
                  </a:lnTo>
                  <a:cubicBezTo>
                    <a:pt x="4395610" y="90170"/>
                    <a:pt x="4412218" y="88900"/>
                    <a:pt x="4425503" y="85090"/>
                  </a:cubicBezTo>
                  <a:cubicBezTo>
                    <a:pt x="4428825" y="83820"/>
                    <a:pt x="4435468" y="82550"/>
                    <a:pt x="4511861" y="83820"/>
                  </a:cubicBezTo>
                  <a:lnTo>
                    <a:pt x="4518504" y="83820"/>
                  </a:lnTo>
                  <a:cubicBezTo>
                    <a:pt x="4528469" y="82550"/>
                    <a:pt x="4535112" y="81280"/>
                    <a:pt x="4538433" y="80010"/>
                  </a:cubicBezTo>
                  <a:cubicBezTo>
                    <a:pt x="4624791" y="78740"/>
                    <a:pt x="4654684" y="77470"/>
                    <a:pt x="4677934" y="76200"/>
                  </a:cubicBezTo>
                  <a:lnTo>
                    <a:pt x="4760971" y="78740"/>
                  </a:lnTo>
                  <a:cubicBezTo>
                    <a:pt x="4790864" y="80010"/>
                    <a:pt x="4807471" y="80010"/>
                    <a:pt x="4817436" y="81280"/>
                  </a:cubicBezTo>
                  <a:lnTo>
                    <a:pt x="4817436" y="90170"/>
                  </a:lnTo>
                  <a:lnTo>
                    <a:pt x="5212690" y="92710"/>
                  </a:lnTo>
                  <a:lnTo>
                    <a:pt x="5199404" y="91440"/>
                  </a:lnTo>
                  <a:cubicBezTo>
                    <a:pt x="5225975" y="90170"/>
                    <a:pt x="5279119" y="87630"/>
                    <a:pt x="5315655" y="87630"/>
                  </a:cubicBezTo>
                  <a:cubicBezTo>
                    <a:pt x="5395370" y="85090"/>
                    <a:pt x="5428585" y="83820"/>
                    <a:pt x="5440865" y="81280"/>
                  </a:cubicBezTo>
                  <a:lnTo>
                    <a:pt x="5451025" y="81280"/>
                  </a:lnTo>
                  <a:lnTo>
                    <a:pt x="5453565" y="85090"/>
                  </a:lnTo>
                  <a:lnTo>
                    <a:pt x="5453565" y="63500"/>
                  </a:lnTo>
                  <a:lnTo>
                    <a:pt x="5456105" y="63500"/>
                  </a:lnTo>
                  <a:lnTo>
                    <a:pt x="5454835" y="85090"/>
                  </a:lnTo>
                  <a:lnTo>
                    <a:pt x="5458645" y="83820"/>
                  </a:lnTo>
                  <a:cubicBezTo>
                    <a:pt x="5464995" y="82550"/>
                    <a:pt x="5490395" y="81280"/>
                    <a:pt x="5517065" y="80010"/>
                  </a:cubicBezTo>
                  <a:lnTo>
                    <a:pt x="5517065" y="85090"/>
                  </a:lnTo>
                  <a:cubicBezTo>
                    <a:pt x="5541195" y="86360"/>
                    <a:pt x="5561515" y="85090"/>
                    <a:pt x="5581835" y="82550"/>
                  </a:cubicBezTo>
                  <a:cubicBezTo>
                    <a:pt x="5608505" y="80010"/>
                    <a:pt x="5635175" y="77470"/>
                    <a:pt x="5672005" y="82550"/>
                  </a:cubicBezTo>
                  <a:cubicBezTo>
                    <a:pt x="5680895" y="82550"/>
                    <a:pt x="5693595" y="85090"/>
                    <a:pt x="5706295" y="86360"/>
                  </a:cubicBezTo>
                  <a:cubicBezTo>
                    <a:pt x="5734235" y="90170"/>
                    <a:pt x="5744395" y="91440"/>
                    <a:pt x="5749475" y="86360"/>
                  </a:cubicBezTo>
                  <a:lnTo>
                    <a:pt x="5750745" y="85090"/>
                  </a:lnTo>
                  <a:cubicBezTo>
                    <a:pt x="5758365" y="85090"/>
                    <a:pt x="5765985" y="85090"/>
                    <a:pt x="5774875" y="83820"/>
                  </a:cubicBezTo>
                  <a:cubicBezTo>
                    <a:pt x="5797735" y="82550"/>
                    <a:pt x="5820595" y="81280"/>
                    <a:pt x="5847265" y="85090"/>
                  </a:cubicBezTo>
                  <a:lnTo>
                    <a:pt x="5849805" y="85090"/>
                  </a:lnTo>
                  <a:cubicBezTo>
                    <a:pt x="5851075" y="85090"/>
                    <a:pt x="5852345" y="85090"/>
                    <a:pt x="5852345" y="83820"/>
                  </a:cubicBezTo>
                  <a:lnTo>
                    <a:pt x="5866315" y="86360"/>
                  </a:lnTo>
                  <a:cubicBezTo>
                    <a:pt x="5879015" y="88900"/>
                    <a:pt x="5901875" y="87630"/>
                    <a:pt x="5922195" y="86360"/>
                  </a:cubicBezTo>
                  <a:cubicBezTo>
                    <a:pt x="5932355" y="86360"/>
                    <a:pt x="5943785" y="85090"/>
                    <a:pt x="5950135" y="85090"/>
                  </a:cubicBezTo>
                  <a:lnTo>
                    <a:pt x="5951405" y="90170"/>
                  </a:lnTo>
                  <a:cubicBezTo>
                    <a:pt x="5972995" y="83820"/>
                    <a:pt x="5999665" y="83820"/>
                    <a:pt x="6030145" y="85090"/>
                  </a:cubicBezTo>
                  <a:cubicBezTo>
                    <a:pt x="6054275" y="86360"/>
                    <a:pt x="6082215" y="86360"/>
                    <a:pt x="6111425" y="83820"/>
                  </a:cubicBezTo>
                  <a:lnTo>
                    <a:pt x="6107615" y="87630"/>
                  </a:lnTo>
                  <a:lnTo>
                    <a:pt x="6130475" y="85090"/>
                  </a:lnTo>
                  <a:cubicBezTo>
                    <a:pt x="6133015" y="85090"/>
                    <a:pt x="6135555" y="85090"/>
                    <a:pt x="6139365" y="83820"/>
                  </a:cubicBezTo>
                  <a:lnTo>
                    <a:pt x="6140635" y="90170"/>
                  </a:lnTo>
                  <a:cubicBezTo>
                    <a:pt x="6157145" y="88900"/>
                    <a:pt x="6173655" y="87630"/>
                    <a:pt x="6195245" y="88900"/>
                  </a:cubicBezTo>
                  <a:lnTo>
                    <a:pt x="6199055" y="88900"/>
                  </a:lnTo>
                  <a:lnTo>
                    <a:pt x="6209215" y="90170"/>
                  </a:lnTo>
                  <a:lnTo>
                    <a:pt x="6209215" y="109220"/>
                  </a:lnTo>
                  <a:lnTo>
                    <a:pt x="6221915" y="109220"/>
                  </a:lnTo>
                  <a:lnTo>
                    <a:pt x="6221915" y="115570"/>
                  </a:lnTo>
                  <a:cubicBezTo>
                    <a:pt x="6220645" y="129540"/>
                    <a:pt x="6219375" y="138430"/>
                    <a:pt x="6216835" y="148590"/>
                  </a:cubicBezTo>
                  <a:lnTo>
                    <a:pt x="6216835" y="151130"/>
                  </a:lnTo>
                  <a:cubicBezTo>
                    <a:pt x="6211755" y="176530"/>
                    <a:pt x="6207945" y="201930"/>
                    <a:pt x="6209215" y="271780"/>
                  </a:cubicBezTo>
                  <a:lnTo>
                    <a:pt x="6213025" y="271780"/>
                  </a:lnTo>
                  <a:cubicBezTo>
                    <a:pt x="6211755" y="293370"/>
                    <a:pt x="6210485" y="311150"/>
                    <a:pt x="6207945" y="321310"/>
                  </a:cubicBezTo>
                  <a:cubicBezTo>
                    <a:pt x="6207945" y="369570"/>
                    <a:pt x="6209215" y="372110"/>
                    <a:pt x="6215565" y="372110"/>
                  </a:cubicBezTo>
                  <a:cubicBezTo>
                    <a:pt x="6215565" y="384810"/>
                    <a:pt x="6216835" y="394970"/>
                    <a:pt x="6219375" y="407670"/>
                  </a:cubicBezTo>
                  <a:cubicBezTo>
                    <a:pt x="6220645" y="417830"/>
                    <a:pt x="6223185" y="429260"/>
                    <a:pt x="6223185" y="443230"/>
                  </a:cubicBezTo>
                  <a:lnTo>
                    <a:pt x="6218105" y="443230"/>
                  </a:lnTo>
                  <a:lnTo>
                    <a:pt x="6218105" y="449580"/>
                  </a:lnTo>
                  <a:cubicBezTo>
                    <a:pt x="6215565" y="513080"/>
                    <a:pt x="6219375" y="520700"/>
                    <a:pt x="6223185" y="528320"/>
                  </a:cubicBezTo>
                  <a:cubicBezTo>
                    <a:pt x="6224455" y="530860"/>
                    <a:pt x="6225725" y="534670"/>
                    <a:pt x="6226995" y="544830"/>
                  </a:cubicBezTo>
                  <a:lnTo>
                    <a:pt x="6218105" y="546100"/>
                  </a:lnTo>
                  <a:close/>
                  <a:moveTo>
                    <a:pt x="6221915" y="756920"/>
                  </a:moveTo>
                  <a:lnTo>
                    <a:pt x="6219375" y="751840"/>
                  </a:lnTo>
                  <a:lnTo>
                    <a:pt x="6220645" y="745490"/>
                  </a:lnTo>
                  <a:cubicBezTo>
                    <a:pt x="6221915" y="750570"/>
                    <a:pt x="6221915" y="754380"/>
                    <a:pt x="6221915" y="756920"/>
                  </a:cubicBezTo>
                  <a:close/>
                  <a:moveTo>
                    <a:pt x="73660" y="2716530"/>
                  </a:moveTo>
                  <a:lnTo>
                    <a:pt x="76200" y="2721610"/>
                  </a:lnTo>
                  <a:lnTo>
                    <a:pt x="74930" y="2727960"/>
                  </a:lnTo>
                  <a:cubicBezTo>
                    <a:pt x="73660" y="2724150"/>
                    <a:pt x="73660" y="2720340"/>
                    <a:pt x="73660" y="2716530"/>
                  </a:cubicBezTo>
                  <a:close/>
                  <a:moveTo>
                    <a:pt x="6257475" y="628650"/>
                  </a:moveTo>
                  <a:lnTo>
                    <a:pt x="6257475" y="619760"/>
                  </a:lnTo>
                  <a:cubicBezTo>
                    <a:pt x="6257475" y="623570"/>
                    <a:pt x="6258745" y="626110"/>
                    <a:pt x="6258745" y="628650"/>
                  </a:cubicBezTo>
                  <a:lnTo>
                    <a:pt x="6257475" y="628650"/>
                  </a:lnTo>
                  <a:close/>
                  <a:moveTo>
                    <a:pt x="6286685" y="1320800"/>
                  </a:moveTo>
                  <a:lnTo>
                    <a:pt x="6282875" y="1319530"/>
                  </a:lnTo>
                  <a:cubicBezTo>
                    <a:pt x="6284145" y="1319530"/>
                    <a:pt x="6285415" y="1320800"/>
                    <a:pt x="6286685" y="1320800"/>
                  </a:cubicBezTo>
                  <a:close/>
                </a:path>
              </a:pathLst>
            </a:custGeom>
            <a:solidFill>
              <a:srgbClr val="AD9472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9964573" y="3637455"/>
            <a:ext cx="2533199" cy="2285014"/>
          </a:xfrm>
          <a:custGeom>
            <a:avLst/>
            <a:gdLst/>
            <a:ahLst/>
            <a:cxnLst/>
            <a:rect l="l" t="t" r="r" b="b"/>
            <a:pathLst>
              <a:path w="2533199" h="2285014">
                <a:moveTo>
                  <a:pt x="0" y="0"/>
                </a:moveTo>
                <a:lnTo>
                  <a:pt x="2533200" y="0"/>
                </a:lnTo>
                <a:lnTo>
                  <a:pt x="2533200" y="2285015"/>
                </a:lnTo>
                <a:lnTo>
                  <a:pt x="0" y="22850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05146" y="7209788"/>
            <a:ext cx="2436943" cy="2436943"/>
          </a:xfrm>
          <a:custGeom>
            <a:avLst/>
            <a:gdLst/>
            <a:ahLst/>
            <a:cxnLst/>
            <a:rect l="l" t="t" r="r" b="b"/>
            <a:pathLst>
              <a:path w="2436943" h="2436943">
                <a:moveTo>
                  <a:pt x="0" y="0"/>
                </a:moveTo>
                <a:lnTo>
                  <a:pt x="2436943" y="0"/>
                </a:lnTo>
                <a:lnTo>
                  <a:pt x="2436943" y="2436943"/>
                </a:lnTo>
                <a:lnTo>
                  <a:pt x="0" y="24369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218132" y="8159837"/>
            <a:ext cx="1552775" cy="1486893"/>
          </a:xfrm>
          <a:custGeom>
            <a:avLst/>
            <a:gdLst/>
            <a:ahLst/>
            <a:cxnLst/>
            <a:rect l="l" t="t" r="r" b="b"/>
            <a:pathLst>
              <a:path w="1552775" h="1486893">
                <a:moveTo>
                  <a:pt x="0" y="0"/>
                </a:moveTo>
                <a:lnTo>
                  <a:pt x="1552774" y="0"/>
                </a:lnTo>
                <a:lnTo>
                  <a:pt x="1552774" y="1486894"/>
                </a:lnTo>
                <a:lnTo>
                  <a:pt x="0" y="14868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1371" r="-40142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310729" y="616184"/>
            <a:ext cx="5234950" cy="4083261"/>
          </a:xfrm>
          <a:custGeom>
            <a:avLst/>
            <a:gdLst/>
            <a:ahLst/>
            <a:cxnLst/>
            <a:rect l="l" t="t" r="r" b="b"/>
            <a:pathLst>
              <a:path w="5234950" h="4083261">
                <a:moveTo>
                  <a:pt x="0" y="0"/>
                </a:moveTo>
                <a:lnTo>
                  <a:pt x="5234950" y="0"/>
                </a:lnTo>
                <a:lnTo>
                  <a:pt x="5234950" y="4083261"/>
                </a:lnTo>
                <a:lnTo>
                  <a:pt x="0" y="40832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010164" y="6246665"/>
            <a:ext cx="7354066" cy="3128821"/>
          </a:xfrm>
          <a:custGeom>
            <a:avLst/>
            <a:gdLst/>
            <a:ahLst/>
            <a:cxnLst/>
            <a:rect l="l" t="t" r="r" b="b"/>
            <a:pathLst>
              <a:path w="7354066" h="3128821">
                <a:moveTo>
                  <a:pt x="0" y="0"/>
                </a:moveTo>
                <a:lnTo>
                  <a:pt x="7354066" y="0"/>
                </a:lnTo>
                <a:lnTo>
                  <a:pt x="7354066" y="3128820"/>
                </a:lnTo>
                <a:lnTo>
                  <a:pt x="0" y="31288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89469" y="1507665"/>
            <a:ext cx="9665431" cy="1291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0"/>
              </a:lnSpc>
            </a:pPr>
            <a:r>
              <a:rPr lang="en-US" sz="12000" i="1">
                <a:solidFill>
                  <a:srgbClr val="5F1A1F"/>
                </a:solidFill>
                <a:latin typeface="Vintage Rotter"/>
                <a:ea typeface="Vintage Rotter"/>
                <a:cs typeface="Vintage Rotter"/>
                <a:sym typeface="Vintage Rotter"/>
              </a:rPr>
              <a:t>Chronology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96218" y="1509555"/>
            <a:ext cx="5049462" cy="909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5"/>
              </a:lnSpc>
            </a:pPr>
            <a:r>
              <a:rPr lang="en-US" sz="2799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 Chronology is the study of when things happened</a:t>
            </a:r>
          </a:p>
        </p:txBody>
      </p:sp>
      <p:sp>
        <p:nvSpPr>
          <p:cNvPr id="12" name="Freeform 12"/>
          <p:cNvSpPr/>
          <p:nvPr/>
        </p:nvSpPr>
        <p:spPr>
          <a:xfrm>
            <a:off x="1814194" y="4425191"/>
            <a:ext cx="5497446" cy="4288008"/>
          </a:xfrm>
          <a:custGeom>
            <a:avLst/>
            <a:gdLst/>
            <a:ahLst/>
            <a:cxnLst/>
            <a:rect l="l" t="t" r="r" b="b"/>
            <a:pathLst>
              <a:path w="5497446" h="4288008">
                <a:moveTo>
                  <a:pt x="0" y="0"/>
                </a:moveTo>
                <a:lnTo>
                  <a:pt x="5497446" y="0"/>
                </a:lnTo>
                <a:lnTo>
                  <a:pt x="5497446" y="4288007"/>
                </a:lnTo>
                <a:lnTo>
                  <a:pt x="0" y="42880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123618" y="4994275"/>
            <a:ext cx="5049462" cy="1376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5"/>
              </a:lnSpc>
            </a:pPr>
            <a:r>
              <a:rPr lang="en-US" sz="2799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 Events are put in the order of when they happened.  This is called </a:t>
            </a:r>
            <a:r>
              <a:rPr lang="en-US" sz="2799" b="1">
                <a:solidFill>
                  <a:srgbClr val="AD9472"/>
                </a:solidFill>
                <a:latin typeface="Roca Two Black Bold"/>
                <a:ea typeface="Roca Two Black Bold"/>
                <a:cs typeface="Roca Two Black Bold"/>
                <a:sym typeface="Roca Two Black Bold"/>
              </a:rPr>
              <a:t>chronological order</a:t>
            </a:r>
            <a:r>
              <a:rPr lang="en-US" sz="2799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60270" y="6550145"/>
            <a:ext cx="7053853" cy="1376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5"/>
              </a:lnSpc>
            </a:pPr>
            <a:r>
              <a:rPr lang="en-US" sz="2799">
                <a:solidFill>
                  <a:srgbClr val="1D1B1E"/>
                </a:solidFill>
                <a:latin typeface="Roca Two Black"/>
                <a:ea typeface="Roca Two Black"/>
                <a:cs typeface="Roca Two Black"/>
                <a:sym typeface="Roca Two Black"/>
              </a:rPr>
              <a:t> By putting things in chronological order we can discover interesting things about an event.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0877" y="616184"/>
            <a:ext cx="16720463" cy="9080414"/>
          </a:xfrm>
          <a:prstGeom prst="rect">
            <a:avLst/>
          </a:prstGeom>
          <a:solidFill>
            <a:srgbClr val="AD9472"/>
          </a:solidFill>
        </p:spPr>
      </p:sp>
      <p:grpSp>
        <p:nvGrpSpPr>
          <p:cNvPr id="3" name="Group 3"/>
          <p:cNvGrpSpPr/>
          <p:nvPr/>
        </p:nvGrpSpPr>
        <p:grpSpPr>
          <a:xfrm>
            <a:off x="324234" y="289823"/>
            <a:ext cx="17613750" cy="9707354"/>
            <a:chOff x="0" y="0"/>
            <a:chExt cx="6295575" cy="3469640"/>
          </a:xfrm>
        </p:grpSpPr>
        <p:sp>
          <p:nvSpPr>
            <p:cNvPr id="4" name="Freeform 4"/>
            <p:cNvSpPr/>
            <p:nvPr/>
          </p:nvSpPr>
          <p:spPr>
            <a:xfrm>
              <a:off x="0" y="-2540"/>
              <a:ext cx="6295575" cy="3472180"/>
            </a:xfrm>
            <a:custGeom>
              <a:avLst/>
              <a:gdLst/>
              <a:ahLst/>
              <a:cxnLst/>
              <a:rect l="l" t="t" r="r" b="b"/>
              <a:pathLst>
                <a:path w="6295575" h="3472180">
                  <a:moveTo>
                    <a:pt x="6293035" y="1087120"/>
                  </a:moveTo>
                  <a:lnTo>
                    <a:pt x="6295575" y="1071880"/>
                  </a:lnTo>
                  <a:lnTo>
                    <a:pt x="6289225" y="1075690"/>
                  </a:lnTo>
                  <a:lnTo>
                    <a:pt x="6289225" y="1051560"/>
                  </a:lnTo>
                  <a:cubicBezTo>
                    <a:pt x="6289225" y="1050290"/>
                    <a:pt x="6287955" y="1046480"/>
                    <a:pt x="6286685" y="1041400"/>
                  </a:cubicBezTo>
                  <a:lnTo>
                    <a:pt x="6286685" y="1038860"/>
                  </a:lnTo>
                  <a:lnTo>
                    <a:pt x="6285415" y="1038860"/>
                  </a:lnTo>
                  <a:cubicBezTo>
                    <a:pt x="6284145" y="1033780"/>
                    <a:pt x="6280335" y="1033780"/>
                    <a:pt x="6279065" y="1033780"/>
                  </a:cubicBezTo>
                  <a:cubicBezTo>
                    <a:pt x="6279065" y="993140"/>
                    <a:pt x="6280335" y="951230"/>
                    <a:pt x="6281605" y="910590"/>
                  </a:cubicBezTo>
                  <a:cubicBezTo>
                    <a:pt x="6281605" y="899160"/>
                    <a:pt x="6282875" y="889000"/>
                    <a:pt x="6282875" y="877570"/>
                  </a:cubicBezTo>
                  <a:lnTo>
                    <a:pt x="6286685" y="877570"/>
                  </a:lnTo>
                  <a:lnTo>
                    <a:pt x="6286685" y="847090"/>
                  </a:lnTo>
                  <a:lnTo>
                    <a:pt x="6290495" y="847090"/>
                  </a:lnTo>
                  <a:lnTo>
                    <a:pt x="6290495" y="816610"/>
                  </a:lnTo>
                  <a:cubicBezTo>
                    <a:pt x="6293035" y="781050"/>
                    <a:pt x="6295575" y="726440"/>
                    <a:pt x="6293035" y="692150"/>
                  </a:cubicBezTo>
                  <a:cubicBezTo>
                    <a:pt x="6294305" y="674370"/>
                    <a:pt x="6291765" y="652780"/>
                    <a:pt x="6290495" y="641350"/>
                  </a:cubicBezTo>
                  <a:lnTo>
                    <a:pt x="6291765" y="641350"/>
                  </a:lnTo>
                  <a:lnTo>
                    <a:pt x="6287955" y="542290"/>
                  </a:lnTo>
                  <a:lnTo>
                    <a:pt x="6289225" y="541020"/>
                  </a:lnTo>
                  <a:lnTo>
                    <a:pt x="6289225" y="537210"/>
                  </a:lnTo>
                  <a:cubicBezTo>
                    <a:pt x="6289225" y="502920"/>
                    <a:pt x="6287955" y="468630"/>
                    <a:pt x="6287955" y="431800"/>
                  </a:cubicBezTo>
                  <a:cubicBezTo>
                    <a:pt x="6285415" y="361950"/>
                    <a:pt x="6284145" y="290830"/>
                    <a:pt x="6290495" y="213360"/>
                  </a:cubicBezTo>
                  <a:lnTo>
                    <a:pt x="6290495" y="207010"/>
                  </a:lnTo>
                  <a:cubicBezTo>
                    <a:pt x="6289225" y="191770"/>
                    <a:pt x="6289225" y="176530"/>
                    <a:pt x="6289225" y="158750"/>
                  </a:cubicBezTo>
                  <a:lnTo>
                    <a:pt x="6289225" y="80010"/>
                  </a:lnTo>
                  <a:lnTo>
                    <a:pt x="6294305" y="59690"/>
                  </a:lnTo>
                  <a:lnTo>
                    <a:pt x="6294305" y="8890"/>
                  </a:lnTo>
                  <a:lnTo>
                    <a:pt x="6287955" y="8890"/>
                  </a:lnTo>
                  <a:cubicBezTo>
                    <a:pt x="6249855" y="8890"/>
                    <a:pt x="6193975" y="7620"/>
                    <a:pt x="6178735" y="7620"/>
                  </a:cubicBezTo>
                  <a:cubicBezTo>
                    <a:pt x="6150795" y="7620"/>
                    <a:pt x="6135555" y="7620"/>
                    <a:pt x="6127935" y="8890"/>
                  </a:cubicBezTo>
                  <a:cubicBezTo>
                    <a:pt x="6094915" y="0"/>
                    <a:pt x="6016175" y="1270"/>
                    <a:pt x="5939975" y="3810"/>
                  </a:cubicBezTo>
                  <a:cubicBezTo>
                    <a:pt x="5901875" y="5080"/>
                    <a:pt x="5865045" y="5080"/>
                    <a:pt x="5839645" y="3810"/>
                  </a:cubicBezTo>
                  <a:lnTo>
                    <a:pt x="5835835" y="3810"/>
                  </a:lnTo>
                  <a:lnTo>
                    <a:pt x="5833295" y="10160"/>
                  </a:lnTo>
                  <a:cubicBezTo>
                    <a:pt x="5782495" y="10160"/>
                    <a:pt x="5732965" y="11430"/>
                    <a:pt x="5668195" y="13970"/>
                  </a:cubicBezTo>
                  <a:lnTo>
                    <a:pt x="5656765" y="13970"/>
                  </a:lnTo>
                  <a:lnTo>
                    <a:pt x="5658035" y="16510"/>
                  </a:lnTo>
                  <a:lnTo>
                    <a:pt x="5625015" y="16510"/>
                  </a:lnTo>
                  <a:lnTo>
                    <a:pt x="5625015" y="21590"/>
                  </a:lnTo>
                  <a:cubicBezTo>
                    <a:pt x="5602155" y="21590"/>
                    <a:pt x="5578025" y="20320"/>
                    <a:pt x="5551355" y="19050"/>
                  </a:cubicBezTo>
                  <a:cubicBezTo>
                    <a:pt x="5528495" y="17780"/>
                    <a:pt x="5505635" y="17780"/>
                    <a:pt x="5482775" y="16510"/>
                  </a:cubicBezTo>
                  <a:lnTo>
                    <a:pt x="5482775" y="15240"/>
                  </a:lnTo>
                  <a:cubicBezTo>
                    <a:pt x="5475155" y="13970"/>
                    <a:pt x="5466265" y="13970"/>
                    <a:pt x="5458645" y="12700"/>
                  </a:cubicBezTo>
                  <a:lnTo>
                    <a:pt x="5457375" y="44450"/>
                  </a:lnTo>
                  <a:lnTo>
                    <a:pt x="5453565" y="44450"/>
                  </a:lnTo>
                  <a:lnTo>
                    <a:pt x="5453565" y="13970"/>
                  </a:lnTo>
                  <a:cubicBezTo>
                    <a:pt x="5345548" y="10160"/>
                    <a:pt x="5209368" y="12700"/>
                    <a:pt x="5076510" y="15240"/>
                  </a:cubicBezTo>
                  <a:cubicBezTo>
                    <a:pt x="4940329" y="17780"/>
                    <a:pt x="4810793" y="20320"/>
                    <a:pt x="4691220" y="16510"/>
                  </a:cubicBezTo>
                  <a:cubicBezTo>
                    <a:pt x="4634755" y="17780"/>
                    <a:pt x="4591576" y="17780"/>
                    <a:pt x="4555041" y="16510"/>
                  </a:cubicBezTo>
                  <a:lnTo>
                    <a:pt x="4555041" y="15240"/>
                  </a:lnTo>
                  <a:lnTo>
                    <a:pt x="4442111" y="12700"/>
                  </a:lnTo>
                  <a:lnTo>
                    <a:pt x="4442111" y="16510"/>
                  </a:lnTo>
                  <a:cubicBezTo>
                    <a:pt x="4405575" y="16510"/>
                    <a:pt x="4365717" y="17780"/>
                    <a:pt x="4322538" y="17780"/>
                  </a:cubicBezTo>
                  <a:lnTo>
                    <a:pt x="4295966" y="12700"/>
                  </a:lnTo>
                  <a:lnTo>
                    <a:pt x="4279359" y="12700"/>
                  </a:lnTo>
                  <a:cubicBezTo>
                    <a:pt x="4236180" y="11430"/>
                    <a:pt x="4216252" y="11430"/>
                    <a:pt x="4209608" y="19050"/>
                  </a:cubicBezTo>
                  <a:lnTo>
                    <a:pt x="4209608" y="21590"/>
                  </a:lnTo>
                  <a:cubicBezTo>
                    <a:pt x="4193001" y="22860"/>
                    <a:pt x="4176394" y="22860"/>
                    <a:pt x="4163108" y="24130"/>
                  </a:cubicBezTo>
                  <a:cubicBezTo>
                    <a:pt x="4129894" y="19050"/>
                    <a:pt x="4086715" y="20320"/>
                    <a:pt x="4036892" y="20320"/>
                  </a:cubicBezTo>
                  <a:cubicBezTo>
                    <a:pt x="3987071" y="21590"/>
                    <a:pt x="3933928" y="21590"/>
                    <a:pt x="3897391" y="16510"/>
                  </a:cubicBezTo>
                  <a:lnTo>
                    <a:pt x="3894070" y="15240"/>
                  </a:lnTo>
                  <a:lnTo>
                    <a:pt x="3887427" y="15240"/>
                  </a:lnTo>
                  <a:cubicBezTo>
                    <a:pt x="3870820" y="16510"/>
                    <a:pt x="3804390" y="17780"/>
                    <a:pt x="3741283" y="19050"/>
                  </a:cubicBezTo>
                  <a:cubicBezTo>
                    <a:pt x="3681496" y="20320"/>
                    <a:pt x="3615067" y="21590"/>
                    <a:pt x="3561924" y="22860"/>
                  </a:cubicBezTo>
                  <a:cubicBezTo>
                    <a:pt x="3551960" y="20320"/>
                    <a:pt x="3532031" y="19050"/>
                    <a:pt x="3508780" y="19050"/>
                  </a:cubicBezTo>
                  <a:cubicBezTo>
                    <a:pt x="3432387" y="20320"/>
                    <a:pt x="3346029" y="21590"/>
                    <a:pt x="3239742" y="21590"/>
                  </a:cubicBezTo>
                  <a:lnTo>
                    <a:pt x="3236421" y="20320"/>
                  </a:lnTo>
                  <a:lnTo>
                    <a:pt x="3219814" y="21590"/>
                  </a:lnTo>
                  <a:cubicBezTo>
                    <a:pt x="3150063" y="21590"/>
                    <a:pt x="3080312" y="20320"/>
                    <a:pt x="3010562" y="20320"/>
                  </a:cubicBezTo>
                  <a:lnTo>
                    <a:pt x="3010562" y="17780"/>
                  </a:lnTo>
                  <a:cubicBezTo>
                    <a:pt x="2990633" y="19050"/>
                    <a:pt x="2970704" y="19050"/>
                    <a:pt x="2954097" y="20320"/>
                  </a:cubicBezTo>
                  <a:lnTo>
                    <a:pt x="2927525" y="20320"/>
                  </a:lnTo>
                  <a:cubicBezTo>
                    <a:pt x="2764773" y="19050"/>
                    <a:pt x="2595379" y="17780"/>
                    <a:pt x="2422663" y="17780"/>
                  </a:cubicBezTo>
                  <a:lnTo>
                    <a:pt x="2416020" y="17780"/>
                  </a:lnTo>
                  <a:lnTo>
                    <a:pt x="2406056" y="22860"/>
                  </a:lnTo>
                  <a:lnTo>
                    <a:pt x="2406056" y="27940"/>
                  </a:lnTo>
                  <a:lnTo>
                    <a:pt x="2399413" y="27940"/>
                  </a:lnTo>
                  <a:lnTo>
                    <a:pt x="2193482" y="16510"/>
                  </a:lnTo>
                  <a:cubicBezTo>
                    <a:pt x="2163589" y="16510"/>
                    <a:pt x="2146982" y="19050"/>
                    <a:pt x="2127053" y="20320"/>
                  </a:cubicBezTo>
                  <a:cubicBezTo>
                    <a:pt x="2097160" y="22860"/>
                    <a:pt x="2070588" y="26670"/>
                    <a:pt x="1984230" y="21590"/>
                  </a:cubicBezTo>
                  <a:lnTo>
                    <a:pt x="1984230" y="24130"/>
                  </a:lnTo>
                  <a:lnTo>
                    <a:pt x="1774978" y="24130"/>
                  </a:lnTo>
                  <a:cubicBezTo>
                    <a:pt x="1532511" y="24130"/>
                    <a:pt x="1253509" y="24130"/>
                    <a:pt x="1037614" y="19050"/>
                  </a:cubicBezTo>
                  <a:lnTo>
                    <a:pt x="947935" y="17780"/>
                  </a:lnTo>
                  <a:lnTo>
                    <a:pt x="984471" y="24130"/>
                  </a:lnTo>
                  <a:lnTo>
                    <a:pt x="964542" y="24130"/>
                  </a:lnTo>
                  <a:cubicBezTo>
                    <a:pt x="878184" y="21590"/>
                    <a:pt x="848360" y="20320"/>
                    <a:pt x="840740" y="24130"/>
                  </a:cubicBezTo>
                  <a:lnTo>
                    <a:pt x="840740" y="21590"/>
                  </a:lnTo>
                  <a:cubicBezTo>
                    <a:pt x="839470" y="21590"/>
                    <a:pt x="839470" y="21590"/>
                    <a:pt x="838200" y="22860"/>
                  </a:cubicBezTo>
                  <a:cubicBezTo>
                    <a:pt x="836930" y="22860"/>
                    <a:pt x="835660" y="21590"/>
                    <a:pt x="833120" y="21590"/>
                  </a:cubicBezTo>
                  <a:lnTo>
                    <a:pt x="833120" y="15240"/>
                  </a:lnTo>
                  <a:cubicBezTo>
                    <a:pt x="797560" y="16510"/>
                    <a:pt x="768350" y="16510"/>
                    <a:pt x="742950" y="15240"/>
                  </a:cubicBezTo>
                  <a:cubicBezTo>
                    <a:pt x="713740" y="13970"/>
                    <a:pt x="687070" y="13970"/>
                    <a:pt x="659130" y="16510"/>
                  </a:cubicBezTo>
                  <a:cubicBezTo>
                    <a:pt x="657860" y="15240"/>
                    <a:pt x="656590" y="12700"/>
                    <a:pt x="652780" y="11430"/>
                  </a:cubicBezTo>
                  <a:lnTo>
                    <a:pt x="650240" y="11430"/>
                  </a:lnTo>
                  <a:cubicBezTo>
                    <a:pt x="646430" y="11430"/>
                    <a:pt x="643890" y="12700"/>
                    <a:pt x="641350" y="12700"/>
                  </a:cubicBezTo>
                  <a:lnTo>
                    <a:pt x="641350" y="7620"/>
                  </a:lnTo>
                  <a:cubicBezTo>
                    <a:pt x="572770" y="7620"/>
                    <a:pt x="551180" y="15240"/>
                    <a:pt x="541020" y="21590"/>
                  </a:cubicBezTo>
                  <a:cubicBezTo>
                    <a:pt x="486410" y="20320"/>
                    <a:pt x="438150" y="19050"/>
                    <a:pt x="391160" y="15240"/>
                  </a:cubicBezTo>
                  <a:lnTo>
                    <a:pt x="391160" y="20320"/>
                  </a:lnTo>
                  <a:lnTo>
                    <a:pt x="373380" y="20320"/>
                  </a:lnTo>
                  <a:lnTo>
                    <a:pt x="373380" y="22860"/>
                  </a:lnTo>
                  <a:lnTo>
                    <a:pt x="298450" y="22860"/>
                  </a:lnTo>
                  <a:lnTo>
                    <a:pt x="251460" y="19050"/>
                  </a:lnTo>
                  <a:lnTo>
                    <a:pt x="250190" y="19050"/>
                  </a:lnTo>
                  <a:cubicBezTo>
                    <a:pt x="240030" y="22860"/>
                    <a:pt x="205740" y="22860"/>
                    <a:pt x="173990" y="22860"/>
                  </a:cubicBezTo>
                  <a:cubicBezTo>
                    <a:pt x="146050" y="22860"/>
                    <a:pt x="120650" y="22860"/>
                    <a:pt x="107950" y="25400"/>
                  </a:cubicBezTo>
                  <a:lnTo>
                    <a:pt x="100330" y="27940"/>
                  </a:lnTo>
                  <a:lnTo>
                    <a:pt x="45720" y="27940"/>
                  </a:lnTo>
                  <a:lnTo>
                    <a:pt x="45720" y="34290"/>
                  </a:lnTo>
                  <a:lnTo>
                    <a:pt x="29210" y="34290"/>
                  </a:lnTo>
                  <a:lnTo>
                    <a:pt x="29210" y="40640"/>
                  </a:lnTo>
                  <a:cubicBezTo>
                    <a:pt x="29210" y="50800"/>
                    <a:pt x="29210" y="62230"/>
                    <a:pt x="27940" y="76200"/>
                  </a:cubicBezTo>
                  <a:lnTo>
                    <a:pt x="27940" y="87630"/>
                  </a:lnTo>
                  <a:cubicBezTo>
                    <a:pt x="27940" y="97790"/>
                    <a:pt x="27940" y="105410"/>
                    <a:pt x="26670" y="114300"/>
                  </a:cubicBezTo>
                  <a:lnTo>
                    <a:pt x="25400" y="130810"/>
                  </a:lnTo>
                  <a:cubicBezTo>
                    <a:pt x="21590" y="194310"/>
                    <a:pt x="22860" y="208280"/>
                    <a:pt x="22860" y="222250"/>
                  </a:cubicBezTo>
                  <a:cubicBezTo>
                    <a:pt x="24130" y="236220"/>
                    <a:pt x="24130" y="248920"/>
                    <a:pt x="20320" y="311150"/>
                  </a:cubicBezTo>
                  <a:lnTo>
                    <a:pt x="19050" y="328930"/>
                  </a:lnTo>
                  <a:lnTo>
                    <a:pt x="30480" y="316230"/>
                  </a:lnTo>
                  <a:cubicBezTo>
                    <a:pt x="31750" y="328930"/>
                    <a:pt x="29210" y="356870"/>
                    <a:pt x="27940" y="378460"/>
                  </a:cubicBezTo>
                  <a:cubicBezTo>
                    <a:pt x="26670" y="412750"/>
                    <a:pt x="22860" y="450850"/>
                    <a:pt x="25400" y="485140"/>
                  </a:cubicBezTo>
                  <a:lnTo>
                    <a:pt x="16510" y="457200"/>
                  </a:lnTo>
                  <a:lnTo>
                    <a:pt x="17780" y="504190"/>
                  </a:lnTo>
                  <a:cubicBezTo>
                    <a:pt x="17780" y="519430"/>
                    <a:pt x="19050" y="535940"/>
                    <a:pt x="19050" y="552450"/>
                  </a:cubicBezTo>
                  <a:cubicBezTo>
                    <a:pt x="16510" y="565150"/>
                    <a:pt x="13970" y="577850"/>
                    <a:pt x="12700" y="588010"/>
                  </a:cubicBezTo>
                  <a:lnTo>
                    <a:pt x="7620" y="588010"/>
                  </a:lnTo>
                  <a:cubicBezTo>
                    <a:pt x="3810" y="640080"/>
                    <a:pt x="5080" y="643890"/>
                    <a:pt x="8890" y="647700"/>
                  </a:cubicBezTo>
                  <a:cubicBezTo>
                    <a:pt x="10160" y="648970"/>
                    <a:pt x="12700" y="650240"/>
                    <a:pt x="13970" y="650240"/>
                  </a:cubicBezTo>
                  <a:cubicBezTo>
                    <a:pt x="15240" y="652780"/>
                    <a:pt x="16510" y="659130"/>
                    <a:pt x="16510" y="675640"/>
                  </a:cubicBezTo>
                  <a:cubicBezTo>
                    <a:pt x="15240" y="675640"/>
                    <a:pt x="13970" y="675640"/>
                    <a:pt x="11430" y="676910"/>
                  </a:cubicBezTo>
                  <a:cubicBezTo>
                    <a:pt x="6350" y="679450"/>
                    <a:pt x="5080" y="685800"/>
                    <a:pt x="5080" y="712470"/>
                  </a:cubicBezTo>
                  <a:cubicBezTo>
                    <a:pt x="3810" y="722630"/>
                    <a:pt x="5080" y="748030"/>
                    <a:pt x="7620" y="779780"/>
                  </a:cubicBezTo>
                  <a:cubicBezTo>
                    <a:pt x="8890" y="800100"/>
                    <a:pt x="10160" y="822960"/>
                    <a:pt x="11430" y="845820"/>
                  </a:cubicBezTo>
                  <a:lnTo>
                    <a:pt x="38100" y="845820"/>
                  </a:lnTo>
                  <a:lnTo>
                    <a:pt x="11430" y="845820"/>
                  </a:lnTo>
                  <a:lnTo>
                    <a:pt x="11430" y="857250"/>
                  </a:lnTo>
                  <a:cubicBezTo>
                    <a:pt x="7620" y="861060"/>
                    <a:pt x="6350" y="873760"/>
                    <a:pt x="6350" y="929640"/>
                  </a:cubicBezTo>
                  <a:lnTo>
                    <a:pt x="10160" y="929640"/>
                  </a:lnTo>
                  <a:lnTo>
                    <a:pt x="10160" y="935990"/>
                  </a:lnTo>
                  <a:lnTo>
                    <a:pt x="19050" y="937260"/>
                  </a:lnTo>
                  <a:lnTo>
                    <a:pt x="19050" y="955040"/>
                  </a:lnTo>
                  <a:lnTo>
                    <a:pt x="12700" y="955040"/>
                  </a:lnTo>
                  <a:lnTo>
                    <a:pt x="16510" y="1005840"/>
                  </a:lnTo>
                  <a:lnTo>
                    <a:pt x="16510" y="1013460"/>
                  </a:lnTo>
                  <a:cubicBezTo>
                    <a:pt x="13970" y="1060450"/>
                    <a:pt x="10160" y="1108710"/>
                    <a:pt x="16510" y="1141730"/>
                  </a:cubicBezTo>
                  <a:cubicBezTo>
                    <a:pt x="16510" y="1144270"/>
                    <a:pt x="16510" y="1145540"/>
                    <a:pt x="15240" y="1146810"/>
                  </a:cubicBezTo>
                  <a:lnTo>
                    <a:pt x="12700" y="1148080"/>
                  </a:lnTo>
                  <a:lnTo>
                    <a:pt x="12700" y="1153160"/>
                  </a:lnTo>
                  <a:cubicBezTo>
                    <a:pt x="13970" y="1165860"/>
                    <a:pt x="13970" y="1184910"/>
                    <a:pt x="15240" y="1205230"/>
                  </a:cubicBezTo>
                  <a:cubicBezTo>
                    <a:pt x="16510" y="1245870"/>
                    <a:pt x="19050" y="1291590"/>
                    <a:pt x="21590" y="1313180"/>
                  </a:cubicBezTo>
                  <a:cubicBezTo>
                    <a:pt x="21590" y="1315720"/>
                    <a:pt x="20320" y="1318260"/>
                    <a:pt x="20320" y="1319530"/>
                  </a:cubicBezTo>
                  <a:cubicBezTo>
                    <a:pt x="20320" y="1320800"/>
                    <a:pt x="19050" y="1322070"/>
                    <a:pt x="19050" y="1323340"/>
                  </a:cubicBezTo>
                  <a:lnTo>
                    <a:pt x="21590" y="1323340"/>
                  </a:lnTo>
                  <a:lnTo>
                    <a:pt x="21590" y="1324610"/>
                  </a:lnTo>
                  <a:cubicBezTo>
                    <a:pt x="15240" y="1353820"/>
                    <a:pt x="17780" y="1414780"/>
                    <a:pt x="20320" y="1469390"/>
                  </a:cubicBezTo>
                  <a:cubicBezTo>
                    <a:pt x="21590" y="1510030"/>
                    <a:pt x="24130" y="1560830"/>
                    <a:pt x="20320" y="1570990"/>
                  </a:cubicBezTo>
                  <a:lnTo>
                    <a:pt x="16510" y="1570990"/>
                  </a:lnTo>
                  <a:lnTo>
                    <a:pt x="17780" y="1668780"/>
                  </a:lnTo>
                  <a:lnTo>
                    <a:pt x="11430" y="1668780"/>
                  </a:lnTo>
                  <a:cubicBezTo>
                    <a:pt x="11430" y="1680210"/>
                    <a:pt x="10160" y="1690370"/>
                    <a:pt x="10160" y="1700530"/>
                  </a:cubicBezTo>
                  <a:lnTo>
                    <a:pt x="8890" y="1699260"/>
                  </a:lnTo>
                  <a:lnTo>
                    <a:pt x="10160" y="1714500"/>
                  </a:lnTo>
                  <a:lnTo>
                    <a:pt x="10160" y="1718310"/>
                  </a:lnTo>
                  <a:lnTo>
                    <a:pt x="13970" y="1813560"/>
                  </a:lnTo>
                  <a:lnTo>
                    <a:pt x="21590" y="1813560"/>
                  </a:lnTo>
                  <a:cubicBezTo>
                    <a:pt x="22860" y="1819910"/>
                    <a:pt x="22860" y="1826260"/>
                    <a:pt x="24130" y="1831340"/>
                  </a:cubicBezTo>
                  <a:lnTo>
                    <a:pt x="22860" y="1830070"/>
                  </a:lnTo>
                  <a:lnTo>
                    <a:pt x="21590" y="1850390"/>
                  </a:lnTo>
                  <a:cubicBezTo>
                    <a:pt x="20320" y="1870710"/>
                    <a:pt x="20320" y="1887220"/>
                    <a:pt x="20320" y="1902460"/>
                  </a:cubicBezTo>
                  <a:cubicBezTo>
                    <a:pt x="17780" y="1910080"/>
                    <a:pt x="15240" y="1917700"/>
                    <a:pt x="13970" y="1926590"/>
                  </a:cubicBezTo>
                  <a:lnTo>
                    <a:pt x="12700" y="1930400"/>
                  </a:lnTo>
                  <a:lnTo>
                    <a:pt x="12700" y="1932940"/>
                  </a:lnTo>
                  <a:cubicBezTo>
                    <a:pt x="13970" y="1934210"/>
                    <a:pt x="15240" y="1939290"/>
                    <a:pt x="16510" y="1962150"/>
                  </a:cubicBezTo>
                  <a:cubicBezTo>
                    <a:pt x="16510" y="1992630"/>
                    <a:pt x="19050" y="2018030"/>
                    <a:pt x="22860" y="2057400"/>
                  </a:cubicBezTo>
                  <a:lnTo>
                    <a:pt x="12700" y="2094230"/>
                  </a:lnTo>
                  <a:cubicBezTo>
                    <a:pt x="8890" y="2108200"/>
                    <a:pt x="8890" y="2112010"/>
                    <a:pt x="8890" y="2118360"/>
                  </a:cubicBezTo>
                  <a:cubicBezTo>
                    <a:pt x="8890" y="2123440"/>
                    <a:pt x="8890" y="2131060"/>
                    <a:pt x="5080" y="2152650"/>
                  </a:cubicBezTo>
                  <a:lnTo>
                    <a:pt x="8890" y="2153920"/>
                  </a:lnTo>
                  <a:cubicBezTo>
                    <a:pt x="10160" y="2161540"/>
                    <a:pt x="10160" y="2190750"/>
                    <a:pt x="10160" y="2209800"/>
                  </a:cubicBezTo>
                  <a:cubicBezTo>
                    <a:pt x="10160" y="2247900"/>
                    <a:pt x="10160" y="2261870"/>
                    <a:pt x="12700" y="2265680"/>
                  </a:cubicBezTo>
                  <a:cubicBezTo>
                    <a:pt x="10160" y="2283460"/>
                    <a:pt x="8890" y="2299970"/>
                    <a:pt x="8890" y="2317750"/>
                  </a:cubicBezTo>
                  <a:cubicBezTo>
                    <a:pt x="7620" y="2338070"/>
                    <a:pt x="7620" y="2359660"/>
                    <a:pt x="2540" y="2386330"/>
                  </a:cubicBezTo>
                  <a:lnTo>
                    <a:pt x="0" y="2401570"/>
                  </a:lnTo>
                  <a:lnTo>
                    <a:pt x="6350" y="2397760"/>
                  </a:lnTo>
                  <a:lnTo>
                    <a:pt x="6350" y="2421890"/>
                  </a:lnTo>
                  <a:cubicBezTo>
                    <a:pt x="6350" y="2423160"/>
                    <a:pt x="7620" y="2426970"/>
                    <a:pt x="8890" y="2432050"/>
                  </a:cubicBezTo>
                  <a:lnTo>
                    <a:pt x="8890" y="2434590"/>
                  </a:lnTo>
                  <a:lnTo>
                    <a:pt x="10160" y="2434590"/>
                  </a:lnTo>
                  <a:cubicBezTo>
                    <a:pt x="11430" y="2439670"/>
                    <a:pt x="15240" y="2439670"/>
                    <a:pt x="16510" y="2439670"/>
                  </a:cubicBezTo>
                  <a:cubicBezTo>
                    <a:pt x="16510" y="2480310"/>
                    <a:pt x="15240" y="2522220"/>
                    <a:pt x="13970" y="2562860"/>
                  </a:cubicBezTo>
                  <a:cubicBezTo>
                    <a:pt x="13970" y="2574290"/>
                    <a:pt x="12700" y="2584450"/>
                    <a:pt x="12700" y="2595880"/>
                  </a:cubicBezTo>
                  <a:lnTo>
                    <a:pt x="8890" y="2595880"/>
                  </a:lnTo>
                  <a:lnTo>
                    <a:pt x="8890" y="2625090"/>
                  </a:lnTo>
                  <a:lnTo>
                    <a:pt x="6350" y="2625090"/>
                  </a:lnTo>
                  <a:lnTo>
                    <a:pt x="6350" y="2655570"/>
                  </a:lnTo>
                  <a:cubicBezTo>
                    <a:pt x="3810" y="2691130"/>
                    <a:pt x="1270" y="2745740"/>
                    <a:pt x="3810" y="2780030"/>
                  </a:cubicBezTo>
                  <a:cubicBezTo>
                    <a:pt x="2540" y="2797810"/>
                    <a:pt x="5080" y="2819400"/>
                    <a:pt x="6350" y="2830830"/>
                  </a:cubicBezTo>
                  <a:lnTo>
                    <a:pt x="5080" y="2830830"/>
                  </a:lnTo>
                  <a:lnTo>
                    <a:pt x="8890" y="2929890"/>
                  </a:lnTo>
                  <a:lnTo>
                    <a:pt x="7620" y="2931160"/>
                  </a:lnTo>
                  <a:lnTo>
                    <a:pt x="7620" y="2934970"/>
                  </a:lnTo>
                  <a:cubicBezTo>
                    <a:pt x="7620" y="2969260"/>
                    <a:pt x="8890" y="3003550"/>
                    <a:pt x="8890" y="3040380"/>
                  </a:cubicBezTo>
                  <a:cubicBezTo>
                    <a:pt x="11430" y="3110230"/>
                    <a:pt x="12700" y="3181350"/>
                    <a:pt x="6350" y="3258820"/>
                  </a:cubicBezTo>
                  <a:lnTo>
                    <a:pt x="6350" y="3265170"/>
                  </a:lnTo>
                  <a:cubicBezTo>
                    <a:pt x="7620" y="3280410"/>
                    <a:pt x="7620" y="3295650"/>
                    <a:pt x="7620" y="3313430"/>
                  </a:cubicBezTo>
                  <a:lnTo>
                    <a:pt x="7620" y="3392170"/>
                  </a:lnTo>
                  <a:lnTo>
                    <a:pt x="2540" y="3412490"/>
                  </a:lnTo>
                  <a:lnTo>
                    <a:pt x="2540" y="3463290"/>
                  </a:lnTo>
                  <a:lnTo>
                    <a:pt x="8890" y="3463290"/>
                  </a:lnTo>
                  <a:cubicBezTo>
                    <a:pt x="46990" y="3463290"/>
                    <a:pt x="102870" y="3464560"/>
                    <a:pt x="118110" y="3464560"/>
                  </a:cubicBezTo>
                  <a:cubicBezTo>
                    <a:pt x="146050" y="3464560"/>
                    <a:pt x="161290" y="3464560"/>
                    <a:pt x="168910" y="3463290"/>
                  </a:cubicBezTo>
                  <a:cubicBezTo>
                    <a:pt x="189230" y="3468370"/>
                    <a:pt x="227330" y="3469640"/>
                    <a:pt x="271780" y="3469640"/>
                  </a:cubicBezTo>
                  <a:cubicBezTo>
                    <a:pt x="298450" y="3469640"/>
                    <a:pt x="327660" y="3469640"/>
                    <a:pt x="356870" y="3468370"/>
                  </a:cubicBezTo>
                  <a:cubicBezTo>
                    <a:pt x="394970" y="3467100"/>
                    <a:pt x="431800" y="3467100"/>
                    <a:pt x="457200" y="3468370"/>
                  </a:cubicBezTo>
                  <a:lnTo>
                    <a:pt x="461010" y="3468370"/>
                  </a:lnTo>
                  <a:lnTo>
                    <a:pt x="463550" y="3462020"/>
                  </a:lnTo>
                  <a:cubicBezTo>
                    <a:pt x="514350" y="3462020"/>
                    <a:pt x="563880" y="3460750"/>
                    <a:pt x="628650" y="3458210"/>
                  </a:cubicBezTo>
                  <a:lnTo>
                    <a:pt x="640080" y="3458210"/>
                  </a:lnTo>
                  <a:lnTo>
                    <a:pt x="638810" y="3455670"/>
                  </a:lnTo>
                  <a:lnTo>
                    <a:pt x="671830" y="3455670"/>
                  </a:lnTo>
                  <a:lnTo>
                    <a:pt x="671830" y="3450590"/>
                  </a:lnTo>
                  <a:cubicBezTo>
                    <a:pt x="694690" y="3450590"/>
                    <a:pt x="718820" y="3451860"/>
                    <a:pt x="745490" y="3453130"/>
                  </a:cubicBezTo>
                  <a:cubicBezTo>
                    <a:pt x="763270" y="3454400"/>
                    <a:pt x="781050" y="3454400"/>
                    <a:pt x="798830" y="3455670"/>
                  </a:cubicBezTo>
                  <a:lnTo>
                    <a:pt x="798830" y="3467100"/>
                  </a:lnTo>
                  <a:lnTo>
                    <a:pt x="1030971" y="3467100"/>
                  </a:lnTo>
                  <a:cubicBezTo>
                    <a:pt x="1094079" y="3467100"/>
                    <a:pt x="1153865" y="3465830"/>
                    <a:pt x="1216973" y="3464560"/>
                  </a:cubicBezTo>
                  <a:cubicBezTo>
                    <a:pt x="1353153" y="3462020"/>
                    <a:pt x="1482690" y="3459480"/>
                    <a:pt x="1602262" y="3463290"/>
                  </a:cubicBezTo>
                  <a:cubicBezTo>
                    <a:pt x="1658727" y="3462020"/>
                    <a:pt x="1701906" y="3462020"/>
                    <a:pt x="1738442" y="3463290"/>
                  </a:cubicBezTo>
                  <a:lnTo>
                    <a:pt x="1738442" y="3464560"/>
                  </a:lnTo>
                  <a:lnTo>
                    <a:pt x="1761692" y="3464560"/>
                  </a:lnTo>
                  <a:lnTo>
                    <a:pt x="1848050" y="3467100"/>
                  </a:lnTo>
                  <a:lnTo>
                    <a:pt x="1848050" y="3463290"/>
                  </a:lnTo>
                  <a:cubicBezTo>
                    <a:pt x="1884586" y="3463290"/>
                    <a:pt x="1924444" y="3462020"/>
                    <a:pt x="1967623" y="3462020"/>
                  </a:cubicBezTo>
                  <a:lnTo>
                    <a:pt x="1997516" y="3468370"/>
                  </a:lnTo>
                  <a:lnTo>
                    <a:pt x="2017445" y="3468370"/>
                  </a:lnTo>
                  <a:cubicBezTo>
                    <a:pt x="2060624" y="3469640"/>
                    <a:pt x="2080552" y="3469640"/>
                    <a:pt x="2087195" y="3462020"/>
                  </a:cubicBezTo>
                  <a:lnTo>
                    <a:pt x="2087195" y="3459480"/>
                  </a:lnTo>
                  <a:cubicBezTo>
                    <a:pt x="2103803" y="3458210"/>
                    <a:pt x="2120410" y="3458210"/>
                    <a:pt x="2133696" y="3456940"/>
                  </a:cubicBezTo>
                  <a:cubicBezTo>
                    <a:pt x="2166910" y="3462020"/>
                    <a:pt x="2210089" y="3460750"/>
                    <a:pt x="2259911" y="3460750"/>
                  </a:cubicBezTo>
                  <a:cubicBezTo>
                    <a:pt x="2309733" y="3459480"/>
                    <a:pt x="2362877" y="3459480"/>
                    <a:pt x="2399412" y="3464560"/>
                  </a:cubicBezTo>
                  <a:lnTo>
                    <a:pt x="2402734" y="3465830"/>
                  </a:lnTo>
                  <a:lnTo>
                    <a:pt x="2409377" y="3465830"/>
                  </a:lnTo>
                  <a:cubicBezTo>
                    <a:pt x="2425984" y="3464560"/>
                    <a:pt x="2492414" y="3463290"/>
                    <a:pt x="2555521" y="3462020"/>
                  </a:cubicBezTo>
                  <a:cubicBezTo>
                    <a:pt x="2615307" y="3460750"/>
                    <a:pt x="2681737" y="3459480"/>
                    <a:pt x="2734880" y="3458210"/>
                  </a:cubicBezTo>
                  <a:cubicBezTo>
                    <a:pt x="2744844" y="3460750"/>
                    <a:pt x="2768095" y="3462020"/>
                    <a:pt x="2788023" y="3462020"/>
                  </a:cubicBezTo>
                  <a:cubicBezTo>
                    <a:pt x="2864417" y="3460750"/>
                    <a:pt x="2950775" y="3459480"/>
                    <a:pt x="3057062" y="3459480"/>
                  </a:cubicBezTo>
                  <a:lnTo>
                    <a:pt x="3060383" y="3460750"/>
                  </a:lnTo>
                  <a:lnTo>
                    <a:pt x="3076991" y="3459480"/>
                  </a:lnTo>
                  <a:cubicBezTo>
                    <a:pt x="3146741" y="3459480"/>
                    <a:pt x="3216492" y="3460750"/>
                    <a:pt x="3286242" y="3460750"/>
                  </a:cubicBezTo>
                  <a:lnTo>
                    <a:pt x="3286242" y="3463290"/>
                  </a:lnTo>
                  <a:lnTo>
                    <a:pt x="3342708" y="3460750"/>
                  </a:lnTo>
                  <a:lnTo>
                    <a:pt x="3369279" y="3460750"/>
                  </a:lnTo>
                  <a:cubicBezTo>
                    <a:pt x="3532031" y="3462020"/>
                    <a:pt x="3701425" y="3463290"/>
                    <a:pt x="3874141" y="3463290"/>
                  </a:cubicBezTo>
                  <a:lnTo>
                    <a:pt x="3880784" y="3463290"/>
                  </a:lnTo>
                  <a:lnTo>
                    <a:pt x="3890749" y="3458210"/>
                  </a:lnTo>
                  <a:lnTo>
                    <a:pt x="3890749" y="3453130"/>
                  </a:lnTo>
                  <a:lnTo>
                    <a:pt x="3897391" y="3453130"/>
                  </a:lnTo>
                  <a:lnTo>
                    <a:pt x="4103322" y="3464560"/>
                  </a:lnTo>
                  <a:cubicBezTo>
                    <a:pt x="4133215" y="3464560"/>
                    <a:pt x="4149822" y="3462020"/>
                    <a:pt x="4169751" y="3460750"/>
                  </a:cubicBezTo>
                  <a:cubicBezTo>
                    <a:pt x="4199644" y="3458210"/>
                    <a:pt x="4226216" y="3454400"/>
                    <a:pt x="4312574" y="3459480"/>
                  </a:cubicBezTo>
                  <a:lnTo>
                    <a:pt x="4312574" y="3456940"/>
                  </a:lnTo>
                  <a:lnTo>
                    <a:pt x="4518504" y="3456940"/>
                  </a:lnTo>
                  <a:cubicBezTo>
                    <a:pt x="4760971" y="3456940"/>
                    <a:pt x="5039973" y="3456940"/>
                    <a:pt x="5255868" y="3462020"/>
                  </a:cubicBezTo>
                  <a:lnTo>
                    <a:pt x="5345548" y="3463290"/>
                  </a:lnTo>
                  <a:lnTo>
                    <a:pt x="5309012" y="3456940"/>
                  </a:lnTo>
                  <a:lnTo>
                    <a:pt x="5328940" y="3456940"/>
                  </a:lnTo>
                  <a:cubicBezTo>
                    <a:pt x="5411977" y="3459480"/>
                    <a:pt x="5445945" y="3460750"/>
                    <a:pt x="5453565" y="3456940"/>
                  </a:cubicBezTo>
                  <a:lnTo>
                    <a:pt x="5453565" y="3458210"/>
                  </a:lnTo>
                  <a:cubicBezTo>
                    <a:pt x="5454835" y="3458210"/>
                    <a:pt x="5454835" y="3458210"/>
                    <a:pt x="5456105" y="3456940"/>
                  </a:cubicBezTo>
                  <a:cubicBezTo>
                    <a:pt x="5457375" y="3456940"/>
                    <a:pt x="5458645" y="3458210"/>
                    <a:pt x="5461185" y="3458210"/>
                  </a:cubicBezTo>
                  <a:lnTo>
                    <a:pt x="5461185" y="3464560"/>
                  </a:lnTo>
                  <a:cubicBezTo>
                    <a:pt x="5496745" y="3463290"/>
                    <a:pt x="5525955" y="3463290"/>
                    <a:pt x="5551355" y="3464560"/>
                  </a:cubicBezTo>
                  <a:cubicBezTo>
                    <a:pt x="5580565" y="3465830"/>
                    <a:pt x="5607235" y="3465830"/>
                    <a:pt x="5635175" y="3463290"/>
                  </a:cubicBezTo>
                  <a:cubicBezTo>
                    <a:pt x="5636445" y="3464560"/>
                    <a:pt x="5637715" y="3467100"/>
                    <a:pt x="5641525" y="3468370"/>
                  </a:cubicBezTo>
                  <a:lnTo>
                    <a:pt x="5644065" y="3468370"/>
                  </a:lnTo>
                  <a:cubicBezTo>
                    <a:pt x="5647875" y="3468370"/>
                    <a:pt x="5650415" y="3467100"/>
                    <a:pt x="5652955" y="3467100"/>
                  </a:cubicBezTo>
                  <a:lnTo>
                    <a:pt x="5652955" y="3472180"/>
                  </a:lnTo>
                  <a:cubicBezTo>
                    <a:pt x="5721535" y="3472180"/>
                    <a:pt x="5743125" y="3464560"/>
                    <a:pt x="5753285" y="3458210"/>
                  </a:cubicBezTo>
                  <a:cubicBezTo>
                    <a:pt x="5807895" y="3459480"/>
                    <a:pt x="5856155" y="3462020"/>
                    <a:pt x="5903145" y="3465830"/>
                  </a:cubicBezTo>
                  <a:lnTo>
                    <a:pt x="5903145" y="3460750"/>
                  </a:lnTo>
                  <a:lnTo>
                    <a:pt x="5920925" y="3460750"/>
                  </a:lnTo>
                  <a:lnTo>
                    <a:pt x="5920925" y="3456940"/>
                  </a:lnTo>
                  <a:lnTo>
                    <a:pt x="5995855" y="3456940"/>
                  </a:lnTo>
                  <a:lnTo>
                    <a:pt x="6042845" y="3459480"/>
                  </a:lnTo>
                  <a:lnTo>
                    <a:pt x="6044115" y="3459480"/>
                  </a:lnTo>
                  <a:cubicBezTo>
                    <a:pt x="6054275" y="3455670"/>
                    <a:pt x="6088565" y="3455670"/>
                    <a:pt x="6120315" y="3455670"/>
                  </a:cubicBezTo>
                  <a:cubicBezTo>
                    <a:pt x="6148255" y="3455670"/>
                    <a:pt x="6173655" y="3455670"/>
                    <a:pt x="6185085" y="3453130"/>
                  </a:cubicBezTo>
                  <a:lnTo>
                    <a:pt x="6248585" y="3453130"/>
                  </a:lnTo>
                  <a:lnTo>
                    <a:pt x="6248585" y="3446780"/>
                  </a:lnTo>
                  <a:lnTo>
                    <a:pt x="6265095" y="3446780"/>
                  </a:lnTo>
                  <a:lnTo>
                    <a:pt x="6265095" y="3440430"/>
                  </a:lnTo>
                  <a:cubicBezTo>
                    <a:pt x="6265095" y="3430270"/>
                    <a:pt x="6265095" y="3418840"/>
                    <a:pt x="6266365" y="3406140"/>
                  </a:cubicBezTo>
                  <a:lnTo>
                    <a:pt x="6266365" y="3393440"/>
                  </a:lnTo>
                  <a:cubicBezTo>
                    <a:pt x="6266365" y="3383280"/>
                    <a:pt x="6266365" y="3375660"/>
                    <a:pt x="6267635" y="3366770"/>
                  </a:cubicBezTo>
                  <a:lnTo>
                    <a:pt x="6268905" y="3350260"/>
                  </a:lnTo>
                  <a:cubicBezTo>
                    <a:pt x="6272715" y="3286760"/>
                    <a:pt x="6271445" y="3272790"/>
                    <a:pt x="6271445" y="3258820"/>
                  </a:cubicBezTo>
                  <a:cubicBezTo>
                    <a:pt x="6270175" y="3244850"/>
                    <a:pt x="6270175" y="3232150"/>
                    <a:pt x="6273985" y="3169920"/>
                  </a:cubicBezTo>
                  <a:lnTo>
                    <a:pt x="6275255" y="3152140"/>
                  </a:lnTo>
                  <a:lnTo>
                    <a:pt x="6263825" y="3164840"/>
                  </a:lnTo>
                  <a:cubicBezTo>
                    <a:pt x="6262555" y="3152140"/>
                    <a:pt x="6265095" y="3124200"/>
                    <a:pt x="6266365" y="3102610"/>
                  </a:cubicBezTo>
                  <a:cubicBezTo>
                    <a:pt x="6268905" y="3069590"/>
                    <a:pt x="6272715" y="3031490"/>
                    <a:pt x="6270175" y="2997200"/>
                  </a:cubicBezTo>
                  <a:lnTo>
                    <a:pt x="6279065" y="3025140"/>
                  </a:lnTo>
                  <a:lnTo>
                    <a:pt x="6277795" y="2978150"/>
                  </a:lnTo>
                  <a:cubicBezTo>
                    <a:pt x="6277795" y="2962910"/>
                    <a:pt x="6276525" y="2946400"/>
                    <a:pt x="6276525" y="2929890"/>
                  </a:cubicBezTo>
                  <a:cubicBezTo>
                    <a:pt x="6279065" y="2917190"/>
                    <a:pt x="6281605" y="2904490"/>
                    <a:pt x="6282875" y="2894330"/>
                  </a:cubicBezTo>
                  <a:lnTo>
                    <a:pt x="6287955" y="2894330"/>
                  </a:lnTo>
                  <a:cubicBezTo>
                    <a:pt x="6291765" y="2842260"/>
                    <a:pt x="6290495" y="2838450"/>
                    <a:pt x="6286685" y="2834640"/>
                  </a:cubicBezTo>
                  <a:cubicBezTo>
                    <a:pt x="6285415" y="2833370"/>
                    <a:pt x="6282875" y="2832100"/>
                    <a:pt x="6281605" y="2832100"/>
                  </a:cubicBezTo>
                  <a:cubicBezTo>
                    <a:pt x="6280335" y="2829560"/>
                    <a:pt x="6279065" y="2823210"/>
                    <a:pt x="6279065" y="2806700"/>
                  </a:cubicBezTo>
                  <a:cubicBezTo>
                    <a:pt x="6280335" y="2806700"/>
                    <a:pt x="6281605" y="2806700"/>
                    <a:pt x="6284145" y="2805430"/>
                  </a:cubicBezTo>
                  <a:cubicBezTo>
                    <a:pt x="6289225" y="2802890"/>
                    <a:pt x="6290495" y="2796540"/>
                    <a:pt x="6290495" y="2769870"/>
                  </a:cubicBezTo>
                  <a:cubicBezTo>
                    <a:pt x="6291765" y="2759710"/>
                    <a:pt x="6290495" y="2734310"/>
                    <a:pt x="6287955" y="2702560"/>
                  </a:cubicBezTo>
                  <a:cubicBezTo>
                    <a:pt x="6286685" y="2682240"/>
                    <a:pt x="6285415" y="2659380"/>
                    <a:pt x="6284145" y="2636520"/>
                  </a:cubicBezTo>
                  <a:lnTo>
                    <a:pt x="6284145" y="2613660"/>
                  </a:lnTo>
                  <a:cubicBezTo>
                    <a:pt x="6289225" y="2608580"/>
                    <a:pt x="6290495" y="2592070"/>
                    <a:pt x="6289225" y="2543810"/>
                  </a:cubicBezTo>
                  <a:lnTo>
                    <a:pt x="6285415" y="2543810"/>
                  </a:lnTo>
                  <a:lnTo>
                    <a:pt x="6285415" y="2537460"/>
                  </a:lnTo>
                  <a:lnTo>
                    <a:pt x="6276525" y="2536190"/>
                  </a:lnTo>
                  <a:lnTo>
                    <a:pt x="6276525" y="2518410"/>
                  </a:lnTo>
                  <a:lnTo>
                    <a:pt x="6282875" y="2518410"/>
                  </a:lnTo>
                  <a:lnTo>
                    <a:pt x="6279065" y="2467610"/>
                  </a:lnTo>
                  <a:lnTo>
                    <a:pt x="6279065" y="2459990"/>
                  </a:lnTo>
                  <a:cubicBezTo>
                    <a:pt x="6281605" y="2413000"/>
                    <a:pt x="6285415" y="2364740"/>
                    <a:pt x="6279065" y="2331720"/>
                  </a:cubicBezTo>
                  <a:cubicBezTo>
                    <a:pt x="6279065" y="2329180"/>
                    <a:pt x="6279065" y="2327910"/>
                    <a:pt x="6280335" y="2326640"/>
                  </a:cubicBezTo>
                  <a:lnTo>
                    <a:pt x="6282875" y="2325370"/>
                  </a:lnTo>
                  <a:lnTo>
                    <a:pt x="6282875" y="2320290"/>
                  </a:lnTo>
                  <a:cubicBezTo>
                    <a:pt x="6281605" y="2307590"/>
                    <a:pt x="6281605" y="2288540"/>
                    <a:pt x="6280335" y="2268220"/>
                  </a:cubicBezTo>
                  <a:cubicBezTo>
                    <a:pt x="6279065" y="2227580"/>
                    <a:pt x="6276525" y="2181860"/>
                    <a:pt x="6273985" y="2160270"/>
                  </a:cubicBezTo>
                  <a:cubicBezTo>
                    <a:pt x="6273985" y="2157730"/>
                    <a:pt x="6275255" y="2155190"/>
                    <a:pt x="6275255" y="2153920"/>
                  </a:cubicBezTo>
                  <a:cubicBezTo>
                    <a:pt x="6275255" y="2152650"/>
                    <a:pt x="6275255" y="2151380"/>
                    <a:pt x="6276525" y="2151380"/>
                  </a:cubicBezTo>
                  <a:lnTo>
                    <a:pt x="6271445" y="2148840"/>
                  </a:lnTo>
                  <a:lnTo>
                    <a:pt x="6277795" y="2150110"/>
                  </a:lnTo>
                  <a:lnTo>
                    <a:pt x="6279065" y="2148840"/>
                  </a:lnTo>
                  <a:lnTo>
                    <a:pt x="6279065" y="2147570"/>
                  </a:lnTo>
                  <a:cubicBezTo>
                    <a:pt x="6285415" y="2118360"/>
                    <a:pt x="6282875" y="2057400"/>
                    <a:pt x="6280335" y="2002790"/>
                  </a:cubicBezTo>
                  <a:cubicBezTo>
                    <a:pt x="6279065" y="1962150"/>
                    <a:pt x="6276525" y="1911350"/>
                    <a:pt x="6280335" y="1901190"/>
                  </a:cubicBezTo>
                  <a:lnTo>
                    <a:pt x="6284145" y="1901190"/>
                  </a:lnTo>
                  <a:lnTo>
                    <a:pt x="6282875" y="1803400"/>
                  </a:lnTo>
                  <a:lnTo>
                    <a:pt x="6289225" y="1803400"/>
                  </a:lnTo>
                  <a:cubicBezTo>
                    <a:pt x="6289225" y="1793240"/>
                    <a:pt x="6290495" y="1781810"/>
                    <a:pt x="6290495" y="1771650"/>
                  </a:cubicBezTo>
                  <a:lnTo>
                    <a:pt x="6291765" y="1774190"/>
                  </a:lnTo>
                  <a:lnTo>
                    <a:pt x="6290495" y="1757680"/>
                  </a:lnTo>
                  <a:lnTo>
                    <a:pt x="6290495" y="1755140"/>
                  </a:lnTo>
                  <a:lnTo>
                    <a:pt x="6286685" y="1659890"/>
                  </a:lnTo>
                  <a:lnTo>
                    <a:pt x="6279065" y="1659890"/>
                  </a:lnTo>
                  <a:cubicBezTo>
                    <a:pt x="6277795" y="1653540"/>
                    <a:pt x="6277795" y="1647190"/>
                    <a:pt x="6276525" y="1642110"/>
                  </a:cubicBezTo>
                  <a:lnTo>
                    <a:pt x="6277795" y="1643380"/>
                  </a:lnTo>
                  <a:lnTo>
                    <a:pt x="6279065" y="1623060"/>
                  </a:lnTo>
                  <a:cubicBezTo>
                    <a:pt x="6280335" y="1602740"/>
                    <a:pt x="6280335" y="1586230"/>
                    <a:pt x="6280335" y="1570990"/>
                  </a:cubicBezTo>
                  <a:cubicBezTo>
                    <a:pt x="6282875" y="1563370"/>
                    <a:pt x="6285415" y="1555750"/>
                    <a:pt x="6286685" y="1546860"/>
                  </a:cubicBezTo>
                  <a:lnTo>
                    <a:pt x="6287955" y="1543050"/>
                  </a:lnTo>
                  <a:lnTo>
                    <a:pt x="6284145" y="1540510"/>
                  </a:lnTo>
                  <a:cubicBezTo>
                    <a:pt x="6284145" y="1539240"/>
                    <a:pt x="6281605" y="1534160"/>
                    <a:pt x="6280335" y="1511300"/>
                  </a:cubicBezTo>
                  <a:cubicBezTo>
                    <a:pt x="6280335" y="1480820"/>
                    <a:pt x="6277795" y="1456690"/>
                    <a:pt x="6273985" y="1416050"/>
                  </a:cubicBezTo>
                  <a:lnTo>
                    <a:pt x="6284145" y="1379220"/>
                  </a:lnTo>
                  <a:cubicBezTo>
                    <a:pt x="6287955" y="1365250"/>
                    <a:pt x="6287955" y="1361440"/>
                    <a:pt x="6287955" y="1355090"/>
                  </a:cubicBezTo>
                  <a:cubicBezTo>
                    <a:pt x="6287955" y="1350010"/>
                    <a:pt x="6287955" y="1342390"/>
                    <a:pt x="6291765" y="1320800"/>
                  </a:cubicBezTo>
                  <a:lnTo>
                    <a:pt x="6287955" y="1319530"/>
                  </a:lnTo>
                  <a:cubicBezTo>
                    <a:pt x="6286685" y="1311910"/>
                    <a:pt x="6286685" y="1282700"/>
                    <a:pt x="6286685" y="1263650"/>
                  </a:cubicBezTo>
                  <a:cubicBezTo>
                    <a:pt x="6286685" y="1225550"/>
                    <a:pt x="6286685" y="1211580"/>
                    <a:pt x="6284145" y="1207770"/>
                  </a:cubicBezTo>
                  <a:cubicBezTo>
                    <a:pt x="6286685" y="1189990"/>
                    <a:pt x="6287955" y="1173480"/>
                    <a:pt x="6287955" y="1155700"/>
                  </a:cubicBezTo>
                  <a:cubicBezTo>
                    <a:pt x="6287955" y="1135380"/>
                    <a:pt x="6287955" y="1113790"/>
                    <a:pt x="6293035" y="1087120"/>
                  </a:cubicBezTo>
                  <a:close/>
                  <a:moveTo>
                    <a:pt x="27940" y="495300"/>
                  </a:moveTo>
                  <a:lnTo>
                    <a:pt x="27940" y="488950"/>
                  </a:lnTo>
                  <a:lnTo>
                    <a:pt x="29210" y="488950"/>
                  </a:lnTo>
                  <a:cubicBezTo>
                    <a:pt x="27940" y="491490"/>
                    <a:pt x="27940" y="492760"/>
                    <a:pt x="27940" y="495300"/>
                  </a:cubicBezTo>
                  <a:close/>
                  <a:moveTo>
                    <a:pt x="38100" y="2854960"/>
                  </a:moveTo>
                  <a:cubicBezTo>
                    <a:pt x="38100" y="2851150"/>
                    <a:pt x="36830" y="2848610"/>
                    <a:pt x="36830" y="2846070"/>
                  </a:cubicBezTo>
                  <a:lnTo>
                    <a:pt x="38100" y="2846070"/>
                  </a:lnTo>
                  <a:lnTo>
                    <a:pt x="38100" y="2854960"/>
                  </a:lnTo>
                  <a:close/>
                  <a:moveTo>
                    <a:pt x="6218105" y="546100"/>
                  </a:moveTo>
                  <a:lnTo>
                    <a:pt x="6219375" y="577850"/>
                  </a:lnTo>
                  <a:lnTo>
                    <a:pt x="6210485" y="563880"/>
                  </a:lnTo>
                  <a:lnTo>
                    <a:pt x="6213025" y="591820"/>
                  </a:lnTo>
                  <a:cubicBezTo>
                    <a:pt x="6218105" y="647700"/>
                    <a:pt x="6216835" y="669290"/>
                    <a:pt x="6215565" y="718820"/>
                  </a:cubicBezTo>
                  <a:lnTo>
                    <a:pt x="6214295" y="741680"/>
                  </a:lnTo>
                  <a:lnTo>
                    <a:pt x="6211755" y="762000"/>
                  </a:lnTo>
                  <a:cubicBezTo>
                    <a:pt x="6209215" y="786130"/>
                    <a:pt x="6209215" y="817880"/>
                    <a:pt x="6210485" y="843280"/>
                  </a:cubicBezTo>
                  <a:lnTo>
                    <a:pt x="6206675" y="843280"/>
                  </a:lnTo>
                  <a:lnTo>
                    <a:pt x="6206675" y="885190"/>
                  </a:lnTo>
                  <a:lnTo>
                    <a:pt x="6210485" y="885190"/>
                  </a:lnTo>
                  <a:lnTo>
                    <a:pt x="6215565" y="956310"/>
                  </a:lnTo>
                  <a:lnTo>
                    <a:pt x="6210485" y="956310"/>
                  </a:lnTo>
                  <a:cubicBezTo>
                    <a:pt x="6210485" y="962660"/>
                    <a:pt x="6210485" y="967740"/>
                    <a:pt x="6211755" y="974090"/>
                  </a:cubicBezTo>
                  <a:lnTo>
                    <a:pt x="6202865" y="974090"/>
                  </a:lnTo>
                  <a:lnTo>
                    <a:pt x="6202865" y="976630"/>
                  </a:lnTo>
                  <a:lnTo>
                    <a:pt x="6207945" y="1078230"/>
                  </a:lnTo>
                  <a:cubicBezTo>
                    <a:pt x="6206675" y="1082040"/>
                    <a:pt x="6206675" y="1088390"/>
                    <a:pt x="6205405" y="1097280"/>
                  </a:cubicBezTo>
                  <a:cubicBezTo>
                    <a:pt x="6204135" y="1104900"/>
                    <a:pt x="6202865" y="1116330"/>
                    <a:pt x="6201595" y="1118870"/>
                  </a:cubicBezTo>
                  <a:lnTo>
                    <a:pt x="6200325" y="1118870"/>
                  </a:lnTo>
                  <a:cubicBezTo>
                    <a:pt x="6199055" y="1146810"/>
                    <a:pt x="6200325" y="1179830"/>
                    <a:pt x="6202865" y="1215390"/>
                  </a:cubicBezTo>
                  <a:cubicBezTo>
                    <a:pt x="6205405" y="1256030"/>
                    <a:pt x="6207945" y="1299210"/>
                    <a:pt x="6205405" y="1339850"/>
                  </a:cubicBezTo>
                  <a:lnTo>
                    <a:pt x="6205405" y="1342390"/>
                  </a:lnTo>
                  <a:cubicBezTo>
                    <a:pt x="6206675" y="1346200"/>
                    <a:pt x="6206675" y="1356360"/>
                    <a:pt x="6207945" y="1369060"/>
                  </a:cubicBezTo>
                  <a:cubicBezTo>
                    <a:pt x="6207945" y="1389380"/>
                    <a:pt x="6206675" y="1408430"/>
                    <a:pt x="6206675" y="1428750"/>
                  </a:cubicBezTo>
                  <a:cubicBezTo>
                    <a:pt x="6205405" y="1478280"/>
                    <a:pt x="6202865" y="1530350"/>
                    <a:pt x="6207945" y="1592580"/>
                  </a:cubicBezTo>
                  <a:lnTo>
                    <a:pt x="6199055" y="1642110"/>
                  </a:lnTo>
                  <a:lnTo>
                    <a:pt x="6199055" y="1643380"/>
                  </a:lnTo>
                  <a:cubicBezTo>
                    <a:pt x="6199055" y="1662430"/>
                    <a:pt x="6200325" y="1668780"/>
                    <a:pt x="6206675" y="1670050"/>
                  </a:cubicBezTo>
                  <a:cubicBezTo>
                    <a:pt x="6209215" y="1670050"/>
                    <a:pt x="6210485" y="1670050"/>
                    <a:pt x="6213025" y="1667510"/>
                  </a:cubicBezTo>
                  <a:cubicBezTo>
                    <a:pt x="6213025" y="1673860"/>
                    <a:pt x="6213025" y="1680210"/>
                    <a:pt x="6214295" y="1690370"/>
                  </a:cubicBezTo>
                  <a:cubicBezTo>
                    <a:pt x="6215565" y="1717040"/>
                    <a:pt x="6214295" y="1727200"/>
                    <a:pt x="6214295" y="1732280"/>
                  </a:cubicBezTo>
                  <a:cubicBezTo>
                    <a:pt x="6213025" y="1732280"/>
                    <a:pt x="6211755" y="1732280"/>
                    <a:pt x="6209215" y="1733550"/>
                  </a:cubicBezTo>
                  <a:cubicBezTo>
                    <a:pt x="6205405" y="1736090"/>
                    <a:pt x="6204135" y="1741170"/>
                    <a:pt x="6204135" y="1747520"/>
                  </a:cubicBezTo>
                  <a:lnTo>
                    <a:pt x="6205405" y="1756410"/>
                  </a:lnTo>
                  <a:cubicBezTo>
                    <a:pt x="6209215" y="1784350"/>
                    <a:pt x="6213025" y="1821180"/>
                    <a:pt x="6213025" y="1863090"/>
                  </a:cubicBezTo>
                  <a:lnTo>
                    <a:pt x="6211755" y="1863090"/>
                  </a:lnTo>
                  <a:lnTo>
                    <a:pt x="6211755" y="1856740"/>
                  </a:lnTo>
                  <a:cubicBezTo>
                    <a:pt x="6210485" y="1830070"/>
                    <a:pt x="6209215" y="1827530"/>
                    <a:pt x="6202865" y="1827530"/>
                  </a:cubicBezTo>
                  <a:cubicBezTo>
                    <a:pt x="6195245" y="1827530"/>
                    <a:pt x="6195245" y="1832610"/>
                    <a:pt x="6192705" y="1855470"/>
                  </a:cubicBezTo>
                  <a:lnTo>
                    <a:pt x="6191435" y="1859280"/>
                  </a:lnTo>
                  <a:lnTo>
                    <a:pt x="6195245" y="1861820"/>
                  </a:lnTo>
                  <a:cubicBezTo>
                    <a:pt x="6201595" y="1869440"/>
                    <a:pt x="6201595" y="1926590"/>
                    <a:pt x="6201595" y="1969770"/>
                  </a:cubicBezTo>
                  <a:cubicBezTo>
                    <a:pt x="6201595" y="2044700"/>
                    <a:pt x="6204135" y="2075180"/>
                    <a:pt x="6210485" y="2084070"/>
                  </a:cubicBezTo>
                  <a:lnTo>
                    <a:pt x="6209215" y="2095500"/>
                  </a:lnTo>
                  <a:lnTo>
                    <a:pt x="6206675" y="2095500"/>
                  </a:lnTo>
                  <a:cubicBezTo>
                    <a:pt x="6202865" y="2132330"/>
                    <a:pt x="6205405" y="2146300"/>
                    <a:pt x="6209215" y="2162810"/>
                  </a:cubicBezTo>
                  <a:cubicBezTo>
                    <a:pt x="6213025" y="2178050"/>
                    <a:pt x="6216835" y="2195830"/>
                    <a:pt x="6215565" y="2241550"/>
                  </a:cubicBezTo>
                  <a:cubicBezTo>
                    <a:pt x="6214295" y="2258060"/>
                    <a:pt x="6214295" y="2269490"/>
                    <a:pt x="6213025" y="2274570"/>
                  </a:cubicBezTo>
                  <a:lnTo>
                    <a:pt x="6209215" y="2274570"/>
                  </a:lnTo>
                  <a:lnTo>
                    <a:pt x="6213025" y="2345690"/>
                  </a:lnTo>
                  <a:lnTo>
                    <a:pt x="6213025" y="2349500"/>
                  </a:lnTo>
                  <a:lnTo>
                    <a:pt x="6210485" y="2349500"/>
                  </a:lnTo>
                  <a:lnTo>
                    <a:pt x="6211755" y="2426970"/>
                  </a:lnTo>
                  <a:lnTo>
                    <a:pt x="6206675" y="2418080"/>
                  </a:lnTo>
                  <a:lnTo>
                    <a:pt x="6211755" y="2449830"/>
                  </a:lnTo>
                  <a:cubicBezTo>
                    <a:pt x="6213025" y="2458720"/>
                    <a:pt x="6215565" y="2473960"/>
                    <a:pt x="6216835" y="2487930"/>
                  </a:cubicBezTo>
                  <a:lnTo>
                    <a:pt x="6213025" y="2501900"/>
                  </a:lnTo>
                  <a:cubicBezTo>
                    <a:pt x="6204135" y="2531110"/>
                    <a:pt x="6205405" y="2545080"/>
                    <a:pt x="6206675" y="2566670"/>
                  </a:cubicBezTo>
                  <a:cubicBezTo>
                    <a:pt x="6207945" y="2575560"/>
                    <a:pt x="6207945" y="2585720"/>
                    <a:pt x="6209215" y="2599690"/>
                  </a:cubicBezTo>
                  <a:lnTo>
                    <a:pt x="6204135" y="2616200"/>
                  </a:lnTo>
                  <a:cubicBezTo>
                    <a:pt x="6202865" y="2620010"/>
                    <a:pt x="6202865" y="2622550"/>
                    <a:pt x="6201595" y="2626360"/>
                  </a:cubicBezTo>
                  <a:lnTo>
                    <a:pt x="6209215" y="2626360"/>
                  </a:lnTo>
                  <a:lnTo>
                    <a:pt x="6209215" y="2636520"/>
                  </a:lnTo>
                  <a:lnTo>
                    <a:pt x="6204135" y="2636520"/>
                  </a:lnTo>
                  <a:cubicBezTo>
                    <a:pt x="6201595" y="2649220"/>
                    <a:pt x="6200325" y="2670810"/>
                    <a:pt x="6199055" y="2698750"/>
                  </a:cubicBezTo>
                  <a:cubicBezTo>
                    <a:pt x="6197785" y="2719070"/>
                    <a:pt x="6197785" y="2740660"/>
                    <a:pt x="6195245" y="2766060"/>
                  </a:cubicBezTo>
                  <a:lnTo>
                    <a:pt x="6207945" y="2767330"/>
                  </a:lnTo>
                  <a:cubicBezTo>
                    <a:pt x="6209215" y="2764790"/>
                    <a:pt x="6209215" y="2758440"/>
                    <a:pt x="6210485" y="2752090"/>
                  </a:cubicBezTo>
                  <a:lnTo>
                    <a:pt x="6214295" y="2752090"/>
                  </a:lnTo>
                  <a:cubicBezTo>
                    <a:pt x="6214295" y="2759710"/>
                    <a:pt x="6215565" y="2768600"/>
                    <a:pt x="6216835" y="2777490"/>
                  </a:cubicBezTo>
                  <a:cubicBezTo>
                    <a:pt x="6211755" y="2783840"/>
                    <a:pt x="6211755" y="2801620"/>
                    <a:pt x="6213025" y="2839720"/>
                  </a:cubicBezTo>
                  <a:lnTo>
                    <a:pt x="6213025" y="2849880"/>
                  </a:lnTo>
                  <a:lnTo>
                    <a:pt x="6204135" y="2847340"/>
                  </a:lnTo>
                  <a:lnTo>
                    <a:pt x="6204135" y="2857500"/>
                  </a:lnTo>
                  <a:cubicBezTo>
                    <a:pt x="6205405" y="2887980"/>
                    <a:pt x="6207945" y="2896870"/>
                    <a:pt x="6210485" y="2908300"/>
                  </a:cubicBezTo>
                  <a:cubicBezTo>
                    <a:pt x="6211755" y="2913380"/>
                    <a:pt x="6213025" y="2919730"/>
                    <a:pt x="6214295" y="2928620"/>
                  </a:cubicBezTo>
                  <a:cubicBezTo>
                    <a:pt x="6213025" y="2975610"/>
                    <a:pt x="6207945" y="2988310"/>
                    <a:pt x="6202865" y="2998470"/>
                  </a:cubicBezTo>
                  <a:lnTo>
                    <a:pt x="6201595" y="3001010"/>
                  </a:lnTo>
                  <a:lnTo>
                    <a:pt x="6201595" y="3003550"/>
                  </a:lnTo>
                  <a:cubicBezTo>
                    <a:pt x="6201595" y="3032760"/>
                    <a:pt x="6201595" y="3036570"/>
                    <a:pt x="6207945" y="3037840"/>
                  </a:cubicBezTo>
                  <a:cubicBezTo>
                    <a:pt x="6210485" y="3037840"/>
                    <a:pt x="6211755" y="3037840"/>
                    <a:pt x="6213025" y="3036570"/>
                  </a:cubicBezTo>
                  <a:lnTo>
                    <a:pt x="6213025" y="3044190"/>
                  </a:lnTo>
                  <a:cubicBezTo>
                    <a:pt x="6210485" y="3110230"/>
                    <a:pt x="6213025" y="3158490"/>
                    <a:pt x="6216835" y="3232150"/>
                  </a:cubicBezTo>
                  <a:lnTo>
                    <a:pt x="6218105" y="3244850"/>
                  </a:lnTo>
                  <a:cubicBezTo>
                    <a:pt x="6211755" y="3244850"/>
                    <a:pt x="6211755" y="3251200"/>
                    <a:pt x="6210485" y="3253740"/>
                  </a:cubicBezTo>
                  <a:lnTo>
                    <a:pt x="6210485" y="3255010"/>
                  </a:lnTo>
                  <a:lnTo>
                    <a:pt x="6214295" y="3280410"/>
                  </a:lnTo>
                  <a:lnTo>
                    <a:pt x="6211755" y="3276600"/>
                  </a:lnTo>
                  <a:lnTo>
                    <a:pt x="6213025" y="3304540"/>
                  </a:lnTo>
                  <a:cubicBezTo>
                    <a:pt x="6214295" y="3321050"/>
                    <a:pt x="6215565" y="3324860"/>
                    <a:pt x="6218105" y="3328670"/>
                  </a:cubicBezTo>
                  <a:cubicBezTo>
                    <a:pt x="6219375" y="3331210"/>
                    <a:pt x="6221915" y="3333750"/>
                    <a:pt x="6223185" y="3364230"/>
                  </a:cubicBezTo>
                  <a:lnTo>
                    <a:pt x="6223185" y="3366770"/>
                  </a:lnTo>
                  <a:cubicBezTo>
                    <a:pt x="6225725" y="3373120"/>
                    <a:pt x="6224455" y="3388360"/>
                    <a:pt x="6223185" y="3398520"/>
                  </a:cubicBezTo>
                  <a:lnTo>
                    <a:pt x="6209215" y="3397250"/>
                  </a:lnTo>
                  <a:lnTo>
                    <a:pt x="6183815" y="3394710"/>
                  </a:lnTo>
                  <a:cubicBezTo>
                    <a:pt x="6163495" y="3393440"/>
                    <a:pt x="6144445" y="3394710"/>
                    <a:pt x="6129205" y="3395980"/>
                  </a:cubicBezTo>
                  <a:lnTo>
                    <a:pt x="6129205" y="3392170"/>
                  </a:lnTo>
                  <a:lnTo>
                    <a:pt x="6124125" y="3389630"/>
                  </a:lnTo>
                  <a:lnTo>
                    <a:pt x="6077135" y="3393440"/>
                  </a:lnTo>
                  <a:cubicBezTo>
                    <a:pt x="6032685" y="3395980"/>
                    <a:pt x="6025065" y="3397250"/>
                    <a:pt x="5979345" y="3402330"/>
                  </a:cubicBezTo>
                  <a:cubicBezTo>
                    <a:pt x="5952675" y="3399790"/>
                    <a:pt x="5926005" y="3398520"/>
                    <a:pt x="5899335" y="3398520"/>
                  </a:cubicBezTo>
                  <a:lnTo>
                    <a:pt x="5885365" y="3398520"/>
                  </a:lnTo>
                  <a:cubicBezTo>
                    <a:pt x="5875205" y="3397250"/>
                    <a:pt x="5862505" y="3395980"/>
                    <a:pt x="5845995" y="3395980"/>
                  </a:cubicBezTo>
                  <a:lnTo>
                    <a:pt x="5845995" y="3398520"/>
                  </a:lnTo>
                  <a:lnTo>
                    <a:pt x="5843455" y="3398520"/>
                  </a:lnTo>
                  <a:cubicBezTo>
                    <a:pt x="5842185" y="3397250"/>
                    <a:pt x="5840915" y="3397250"/>
                    <a:pt x="5839645" y="3395980"/>
                  </a:cubicBezTo>
                  <a:lnTo>
                    <a:pt x="5837105" y="3395980"/>
                  </a:lnTo>
                  <a:cubicBezTo>
                    <a:pt x="5825675" y="3398520"/>
                    <a:pt x="5812975" y="3399790"/>
                    <a:pt x="5797735" y="3401060"/>
                  </a:cubicBezTo>
                  <a:lnTo>
                    <a:pt x="5779955" y="3393440"/>
                  </a:lnTo>
                  <a:lnTo>
                    <a:pt x="5773605" y="3398520"/>
                  </a:lnTo>
                  <a:lnTo>
                    <a:pt x="5658035" y="3393440"/>
                  </a:lnTo>
                  <a:cubicBezTo>
                    <a:pt x="5640255" y="3395980"/>
                    <a:pt x="5622475" y="3397250"/>
                    <a:pt x="5605965" y="3399790"/>
                  </a:cubicBezTo>
                  <a:cubicBezTo>
                    <a:pt x="5580565" y="3399790"/>
                    <a:pt x="5556435" y="3398520"/>
                    <a:pt x="5531035" y="3398520"/>
                  </a:cubicBezTo>
                  <a:lnTo>
                    <a:pt x="5531035" y="3393440"/>
                  </a:lnTo>
                  <a:lnTo>
                    <a:pt x="5480235" y="3397250"/>
                  </a:lnTo>
                  <a:cubicBezTo>
                    <a:pt x="5471345" y="3397250"/>
                    <a:pt x="5463725" y="3397250"/>
                    <a:pt x="5453565" y="3395980"/>
                  </a:cubicBezTo>
                  <a:lnTo>
                    <a:pt x="5453565" y="3394710"/>
                  </a:lnTo>
                  <a:cubicBezTo>
                    <a:pt x="5395370" y="3390900"/>
                    <a:pt x="5302369" y="3389630"/>
                    <a:pt x="5192761" y="3389630"/>
                  </a:cubicBezTo>
                  <a:lnTo>
                    <a:pt x="5116368" y="3389630"/>
                  </a:lnTo>
                  <a:lnTo>
                    <a:pt x="5146260" y="3394710"/>
                  </a:lnTo>
                  <a:cubicBezTo>
                    <a:pt x="5126332" y="3394710"/>
                    <a:pt x="5113046" y="3393440"/>
                    <a:pt x="5096439" y="3393440"/>
                  </a:cubicBezTo>
                  <a:cubicBezTo>
                    <a:pt x="5086475" y="3393440"/>
                    <a:pt x="5076510" y="3392170"/>
                    <a:pt x="5066546" y="3392170"/>
                  </a:cubicBezTo>
                  <a:lnTo>
                    <a:pt x="5059903" y="3392170"/>
                  </a:lnTo>
                  <a:cubicBezTo>
                    <a:pt x="5049938" y="3393440"/>
                    <a:pt x="5036653" y="3394710"/>
                    <a:pt x="5030009" y="3397250"/>
                  </a:cubicBezTo>
                  <a:lnTo>
                    <a:pt x="5030009" y="3395980"/>
                  </a:lnTo>
                  <a:cubicBezTo>
                    <a:pt x="4953616" y="3392170"/>
                    <a:pt x="4900473" y="3393440"/>
                    <a:pt x="4857293" y="3397250"/>
                  </a:cubicBezTo>
                  <a:lnTo>
                    <a:pt x="4850651" y="3397250"/>
                  </a:lnTo>
                  <a:cubicBezTo>
                    <a:pt x="4691221" y="3397250"/>
                    <a:pt x="4511862" y="3397250"/>
                    <a:pt x="4472005" y="3389630"/>
                  </a:cubicBezTo>
                  <a:lnTo>
                    <a:pt x="4465361" y="3389630"/>
                  </a:lnTo>
                  <a:cubicBezTo>
                    <a:pt x="4408896" y="3389630"/>
                    <a:pt x="4392289" y="3389630"/>
                    <a:pt x="4388968" y="3395980"/>
                  </a:cubicBezTo>
                  <a:lnTo>
                    <a:pt x="4362396" y="3395980"/>
                  </a:lnTo>
                  <a:lnTo>
                    <a:pt x="4319217" y="3392170"/>
                  </a:lnTo>
                  <a:lnTo>
                    <a:pt x="4279360" y="3397250"/>
                  </a:lnTo>
                  <a:cubicBezTo>
                    <a:pt x="4259431" y="3397250"/>
                    <a:pt x="4239502" y="3397250"/>
                    <a:pt x="4226216" y="3395980"/>
                  </a:cubicBezTo>
                  <a:lnTo>
                    <a:pt x="4226216" y="3387090"/>
                  </a:lnTo>
                  <a:cubicBezTo>
                    <a:pt x="4143180" y="3384550"/>
                    <a:pt x="4020286" y="3385820"/>
                    <a:pt x="3930606" y="3387090"/>
                  </a:cubicBezTo>
                  <a:cubicBezTo>
                    <a:pt x="3890749" y="3387090"/>
                    <a:pt x="3854213" y="3388360"/>
                    <a:pt x="3834284" y="3388360"/>
                  </a:cubicBezTo>
                  <a:lnTo>
                    <a:pt x="3834284" y="3390900"/>
                  </a:lnTo>
                  <a:lnTo>
                    <a:pt x="3561924" y="3390900"/>
                  </a:lnTo>
                  <a:lnTo>
                    <a:pt x="3561924" y="3388360"/>
                  </a:lnTo>
                  <a:cubicBezTo>
                    <a:pt x="3551960" y="3389630"/>
                    <a:pt x="3541996" y="3389630"/>
                    <a:pt x="3535353" y="3390900"/>
                  </a:cubicBezTo>
                  <a:lnTo>
                    <a:pt x="3445673" y="3390900"/>
                  </a:lnTo>
                  <a:cubicBezTo>
                    <a:pt x="3209850" y="3390900"/>
                    <a:pt x="2964061" y="3390900"/>
                    <a:pt x="2748167" y="3394710"/>
                  </a:cubicBezTo>
                  <a:lnTo>
                    <a:pt x="2734881" y="3394710"/>
                  </a:lnTo>
                  <a:cubicBezTo>
                    <a:pt x="2711630" y="3394710"/>
                    <a:pt x="2691702" y="3395980"/>
                    <a:pt x="2668451" y="3395980"/>
                  </a:cubicBezTo>
                  <a:lnTo>
                    <a:pt x="2555522" y="3398520"/>
                  </a:lnTo>
                  <a:lnTo>
                    <a:pt x="2578772" y="3401060"/>
                  </a:lnTo>
                  <a:lnTo>
                    <a:pt x="2528950" y="3401060"/>
                  </a:lnTo>
                  <a:cubicBezTo>
                    <a:pt x="2512343" y="3397250"/>
                    <a:pt x="2482450" y="3394710"/>
                    <a:pt x="2462521" y="3392170"/>
                  </a:cubicBezTo>
                  <a:lnTo>
                    <a:pt x="2459200" y="3398520"/>
                  </a:lnTo>
                  <a:lnTo>
                    <a:pt x="2455878" y="3393440"/>
                  </a:lnTo>
                  <a:cubicBezTo>
                    <a:pt x="2445913" y="3394710"/>
                    <a:pt x="2382806" y="3393440"/>
                    <a:pt x="2329662" y="3393440"/>
                  </a:cubicBezTo>
                  <a:lnTo>
                    <a:pt x="2176875" y="3393440"/>
                  </a:lnTo>
                  <a:lnTo>
                    <a:pt x="2176875" y="3397250"/>
                  </a:lnTo>
                  <a:cubicBezTo>
                    <a:pt x="2163589" y="3397250"/>
                    <a:pt x="2153625" y="3397250"/>
                    <a:pt x="2140339" y="3398520"/>
                  </a:cubicBezTo>
                  <a:lnTo>
                    <a:pt x="2137018" y="3398520"/>
                  </a:lnTo>
                  <a:cubicBezTo>
                    <a:pt x="2100482" y="3399790"/>
                    <a:pt x="2060624" y="3401060"/>
                    <a:pt x="2014124" y="3402330"/>
                  </a:cubicBezTo>
                  <a:cubicBezTo>
                    <a:pt x="2017445" y="3401060"/>
                    <a:pt x="2017445" y="3399790"/>
                    <a:pt x="2020767" y="3398520"/>
                  </a:cubicBezTo>
                  <a:cubicBezTo>
                    <a:pt x="2024088" y="3392170"/>
                    <a:pt x="2004159" y="3388360"/>
                    <a:pt x="1994195" y="3387090"/>
                  </a:cubicBezTo>
                  <a:lnTo>
                    <a:pt x="1987552" y="3387090"/>
                  </a:lnTo>
                  <a:cubicBezTo>
                    <a:pt x="1897873" y="3385820"/>
                    <a:pt x="1881265" y="3387090"/>
                    <a:pt x="1867980" y="3390900"/>
                  </a:cubicBezTo>
                  <a:cubicBezTo>
                    <a:pt x="1864658" y="3392170"/>
                    <a:pt x="1854694" y="3393440"/>
                    <a:pt x="1781621" y="3392170"/>
                  </a:cubicBezTo>
                  <a:lnTo>
                    <a:pt x="1774979" y="3392170"/>
                  </a:lnTo>
                  <a:cubicBezTo>
                    <a:pt x="1765014" y="3393440"/>
                    <a:pt x="1758371" y="3394710"/>
                    <a:pt x="1755050" y="3395980"/>
                  </a:cubicBezTo>
                  <a:cubicBezTo>
                    <a:pt x="1668692" y="3397250"/>
                    <a:pt x="1638799" y="3398520"/>
                    <a:pt x="1615548" y="3399790"/>
                  </a:cubicBezTo>
                  <a:lnTo>
                    <a:pt x="1532512" y="3397250"/>
                  </a:lnTo>
                  <a:cubicBezTo>
                    <a:pt x="1502619" y="3395980"/>
                    <a:pt x="1486012" y="3395980"/>
                    <a:pt x="1476047" y="3394710"/>
                  </a:cubicBezTo>
                  <a:lnTo>
                    <a:pt x="1476047" y="3385820"/>
                  </a:lnTo>
                  <a:lnTo>
                    <a:pt x="1080793" y="3383280"/>
                  </a:lnTo>
                  <a:lnTo>
                    <a:pt x="1090758" y="3388360"/>
                  </a:lnTo>
                  <a:cubicBezTo>
                    <a:pt x="1064186" y="3389630"/>
                    <a:pt x="1011043" y="3392170"/>
                    <a:pt x="974507" y="3392170"/>
                  </a:cubicBezTo>
                  <a:cubicBezTo>
                    <a:pt x="957900" y="3392170"/>
                    <a:pt x="941292" y="3393440"/>
                    <a:pt x="928006" y="3393440"/>
                  </a:cubicBezTo>
                  <a:lnTo>
                    <a:pt x="840740" y="3393440"/>
                  </a:lnTo>
                  <a:lnTo>
                    <a:pt x="840740" y="3389630"/>
                  </a:lnTo>
                  <a:lnTo>
                    <a:pt x="836930" y="3390900"/>
                  </a:lnTo>
                  <a:cubicBezTo>
                    <a:pt x="830580" y="3392170"/>
                    <a:pt x="805180" y="3393440"/>
                    <a:pt x="778510" y="3394710"/>
                  </a:cubicBezTo>
                  <a:lnTo>
                    <a:pt x="778510" y="3389630"/>
                  </a:lnTo>
                  <a:cubicBezTo>
                    <a:pt x="754380" y="3388360"/>
                    <a:pt x="734060" y="3389630"/>
                    <a:pt x="713740" y="3392170"/>
                  </a:cubicBezTo>
                  <a:cubicBezTo>
                    <a:pt x="687070" y="3394710"/>
                    <a:pt x="660400" y="3397250"/>
                    <a:pt x="623570" y="3392170"/>
                  </a:cubicBezTo>
                  <a:cubicBezTo>
                    <a:pt x="614680" y="3392170"/>
                    <a:pt x="601980" y="3389630"/>
                    <a:pt x="589280" y="3388360"/>
                  </a:cubicBezTo>
                  <a:cubicBezTo>
                    <a:pt x="561340" y="3384550"/>
                    <a:pt x="551180" y="3383280"/>
                    <a:pt x="546100" y="3388360"/>
                  </a:cubicBezTo>
                  <a:lnTo>
                    <a:pt x="544830" y="3389630"/>
                  </a:lnTo>
                  <a:cubicBezTo>
                    <a:pt x="537210" y="3389630"/>
                    <a:pt x="529590" y="3389630"/>
                    <a:pt x="520700" y="3390900"/>
                  </a:cubicBezTo>
                  <a:cubicBezTo>
                    <a:pt x="497840" y="3392170"/>
                    <a:pt x="474980" y="3393440"/>
                    <a:pt x="448310" y="3389630"/>
                  </a:cubicBezTo>
                  <a:lnTo>
                    <a:pt x="445770" y="3389630"/>
                  </a:lnTo>
                  <a:cubicBezTo>
                    <a:pt x="444500" y="3389630"/>
                    <a:pt x="443230" y="3389630"/>
                    <a:pt x="443230" y="3390900"/>
                  </a:cubicBezTo>
                  <a:lnTo>
                    <a:pt x="429260" y="3388360"/>
                  </a:lnTo>
                  <a:cubicBezTo>
                    <a:pt x="416560" y="3385820"/>
                    <a:pt x="393700" y="3387090"/>
                    <a:pt x="373380" y="3388360"/>
                  </a:cubicBezTo>
                  <a:cubicBezTo>
                    <a:pt x="363220" y="3388360"/>
                    <a:pt x="351790" y="3389630"/>
                    <a:pt x="346710" y="3389630"/>
                  </a:cubicBezTo>
                  <a:lnTo>
                    <a:pt x="345440" y="3384550"/>
                  </a:lnTo>
                  <a:cubicBezTo>
                    <a:pt x="323850" y="3390900"/>
                    <a:pt x="297180" y="3390900"/>
                    <a:pt x="266700" y="3389630"/>
                  </a:cubicBezTo>
                  <a:cubicBezTo>
                    <a:pt x="242570" y="3388360"/>
                    <a:pt x="214630" y="3388360"/>
                    <a:pt x="185420" y="3390900"/>
                  </a:cubicBezTo>
                  <a:lnTo>
                    <a:pt x="189230" y="3385820"/>
                  </a:lnTo>
                  <a:lnTo>
                    <a:pt x="166370" y="3388360"/>
                  </a:lnTo>
                  <a:cubicBezTo>
                    <a:pt x="163830" y="3388360"/>
                    <a:pt x="161290" y="3388360"/>
                    <a:pt x="157480" y="3389630"/>
                  </a:cubicBezTo>
                  <a:lnTo>
                    <a:pt x="156210" y="3383280"/>
                  </a:lnTo>
                  <a:cubicBezTo>
                    <a:pt x="139700" y="3384550"/>
                    <a:pt x="123190" y="3385820"/>
                    <a:pt x="101600" y="3384550"/>
                  </a:cubicBezTo>
                  <a:lnTo>
                    <a:pt x="97790" y="3384550"/>
                  </a:lnTo>
                  <a:lnTo>
                    <a:pt x="87630" y="3383280"/>
                  </a:lnTo>
                  <a:lnTo>
                    <a:pt x="87630" y="3362960"/>
                  </a:lnTo>
                  <a:lnTo>
                    <a:pt x="74930" y="3362960"/>
                  </a:lnTo>
                  <a:lnTo>
                    <a:pt x="74930" y="3356610"/>
                  </a:lnTo>
                  <a:cubicBezTo>
                    <a:pt x="76200" y="3342640"/>
                    <a:pt x="77470" y="3333750"/>
                    <a:pt x="80010" y="3323590"/>
                  </a:cubicBezTo>
                  <a:lnTo>
                    <a:pt x="80010" y="3321050"/>
                  </a:lnTo>
                  <a:cubicBezTo>
                    <a:pt x="85090" y="3296920"/>
                    <a:pt x="88900" y="3270250"/>
                    <a:pt x="87630" y="3200400"/>
                  </a:cubicBezTo>
                  <a:lnTo>
                    <a:pt x="83820" y="3200400"/>
                  </a:lnTo>
                  <a:cubicBezTo>
                    <a:pt x="85090" y="3178810"/>
                    <a:pt x="86360" y="3161030"/>
                    <a:pt x="88900" y="3150870"/>
                  </a:cubicBezTo>
                  <a:cubicBezTo>
                    <a:pt x="88900" y="3102610"/>
                    <a:pt x="87630" y="3100070"/>
                    <a:pt x="81280" y="3100070"/>
                  </a:cubicBezTo>
                  <a:cubicBezTo>
                    <a:pt x="81280" y="3087370"/>
                    <a:pt x="80010" y="3077210"/>
                    <a:pt x="77470" y="3064510"/>
                  </a:cubicBezTo>
                  <a:cubicBezTo>
                    <a:pt x="76200" y="3054350"/>
                    <a:pt x="73660" y="3042920"/>
                    <a:pt x="73660" y="3028950"/>
                  </a:cubicBezTo>
                  <a:lnTo>
                    <a:pt x="78740" y="3028950"/>
                  </a:lnTo>
                  <a:lnTo>
                    <a:pt x="78740" y="3022600"/>
                  </a:lnTo>
                  <a:cubicBezTo>
                    <a:pt x="81280" y="2959100"/>
                    <a:pt x="77470" y="2951480"/>
                    <a:pt x="73660" y="2943860"/>
                  </a:cubicBezTo>
                  <a:cubicBezTo>
                    <a:pt x="72390" y="2941320"/>
                    <a:pt x="71120" y="2937510"/>
                    <a:pt x="69850" y="2927350"/>
                  </a:cubicBezTo>
                  <a:lnTo>
                    <a:pt x="78740" y="2926080"/>
                  </a:lnTo>
                  <a:lnTo>
                    <a:pt x="77470" y="2894330"/>
                  </a:lnTo>
                  <a:lnTo>
                    <a:pt x="86360" y="2908300"/>
                  </a:lnTo>
                  <a:lnTo>
                    <a:pt x="83820" y="2880360"/>
                  </a:lnTo>
                  <a:cubicBezTo>
                    <a:pt x="78740" y="2824480"/>
                    <a:pt x="80010" y="2802890"/>
                    <a:pt x="81280" y="2753360"/>
                  </a:cubicBezTo>
                  <a:lnTo>
                    <a:pt x="82550" y="2730500"/>
                  </a:lnTo>
                  <a:lnTo>
                    <a:pt x="85090" y="2710180"/>
                  </a:lnTo>
                  <a:cubicBezTo>
                    <a:pt x="87630" y="2686050"/>
                    <a:pt x="87630" y="2655570"/>
                    <a:pt x="86360" y="2630170"/>
                  </a:cubicBezTo>
                  <a:lnTo>
                    <a:pt x="88900" y="2630170"/>
                  </a:lnTo>
                  <a:cubicBezTo>
                    <a:pt x="87630" y="2623820"/>
                    <a:pt x="87630" y="2618740"/>
                    <a:pt x="87630" y="2613660"/>
                  </a:cubicBezTo>
                  <a:lnTo>
                    <a:pt x="87630" y="2586990"/>
                  </a:lnTo>
                  <a:lnTo>
                    <a:pt x="83820" y="2586990"/>
                  </a:lnTo>
                  <a:lnTo>
                    <a:pt x="78740" y="2515870"/>
                  </a:lnTo>
                  <a:lnTo>
                    <a:pt x="83820" y="2515870"/>
                  </a:lnTo>
                  <a:cubicBezTo>
                    <a:pt x="83820" y="2509520"/>
                    <a:pt x="83820" y="2504440"/>
                    <a:pt x="82550" y="2498090"/>
                  </a:cubicBezTo>
                  <a:lnTo>
                    <a:pt x="91440" y="2498090"/>
                  </a:lnTo>
                  <a:lnTo>
                    <a:pt x="91440" y="2495550"/>
                  </a:lnTo>
                  <a:lnTo>
                    <a:pt x="86360" y="2393950"/>
                  </a:lnTo>
                  <a:cubicBezTo>
                    <a:pt x="87630" y="2390140"/>
                    <a:pt x="87630" y="2383790"/>
                    <a:pt x="88900" y="2374900"/>
                  </a:cubicBezTo>
                  <a:cubicBezTo>
                    <a:pt x="90170" y="2367280"/>
                    <a:pt x="91440" y="2355850"/>
                    <a:pt x="92710" y="2353310"/>
                  </a:cubicBezTo>
                  <a:lnTo>
                    <a:pt x="93980" y="2353310"/>
                  </a:lnTo>
                  <a:cubicBezTo>
                    <a:pt x="95250" y="2325370"/>
                    <a:pt x="92710" y="2292350"/>
                    <a:pt x="91440" y="2256790"/>
                  </a:cubicBezTo>
                  <a:cubicBezTo>
                    <a:pt x="88900" y="2216150"/>
                    <a:pt x="86360" y="2172970"/>
                    <a:pt x="88900" y="2131060"/>
                  </a:cubicBezTo>
                  <a:lnTo>
                    <a:pt x="88900" y="2128520"/>
                  </a:lnTo>
                  <a:cubicBezTo>
                    <a:pt x="87630" y="2124710"/>
                    <a:pt x="87630" y="2114550"/>
                    <a:pt x="86360" y="2101850"/>
                  </a:cubicBezTo>
                  <a:cubicBezTo>
                    <a:pt x="86360" y="2081530"/>
                    <a:pt x="87630" y="2062480"/>
                    <a:pt x="87630" y="2042160"/>
                  </a:cubicBezTo>
                  <a:cubicBezTo>
                    <a:pt x="88900" y="1992630"/>
                    <a:pt x="91440" y="1940560"/>
                    <a:pt x="86360" y="1877060"/>
                  </a:cubicBezTo>
                  <a:lnTo>
                    <a:pt x="95250" y="1827530"/>
                  </a:lnTo>
                  <a:lnTo>
                    <a:pt x="95250" y="1826260"/>
                  </a:lnTo>
                  <a:cubicBezTo>
                    <a:pt x="95250" y="1807210"/>
                    <a:pt x="93980" y="1800860"/>
                    <a:pt x="87630" y="1799590"/>
                  </a:cubicBezTo>
                  <a:cubicBezTo>
                    <a:pt x="85090" y="1799590"/>
                    <a:pt x="83820" y="1799590"/>
                    <a:pt x="81280" y="1802130"/>
                  </a:cubicBezTo>
                  <a:cubicBezTo>
                    <a:pt x="81280" y="1795780"/>
                    <a:pt x="81280" y="1789430"/>
                    <a:pt x="80010" y="1779270"/>
                  </a:cubicBezTo>
                  <a:cubicBezTo>
                    <a:pt x="78740" y="1752600"/>
                    <a:pt x="80010" y="1742440"/>
                    <a:pt x="80010" y="1737360"/>
                  </a:cubicBezTo>
                  <a:cubicBezTo>
                    <a:pt x="81280" y="1737360"/>
                    <a:pt x="82550" y="1737360"/>
                    <a:pt x="85090" y="1736090"/>
                  </a:cubicBezTo>
                  <a:cubicBezTo>
                    <a:pt x="88900" y="1733550"/>
                    <a:pt x="90170" y="1728470"/>
                    <a:pt x="90170" y="1722120"/>
                  </a:cubicBezTo>
                  <a:lnTo>
                    <a:pt x="90170" y="1720850"/>
                  </a:lnTo>
                  <a:lnTo>
                    <a:pt x="88900" y="1714500"/>
                  </a:lnTo>
                  <a:cubicBezTo>
                    <a:pt x="85090" y="1686560"/>
                    <a:pt x="81280" y="1649730"/>
                    <a:pt x="81280" y="1607820"/>
                  </a:cubicBezTo>
                  <a:lnTo>
                    <a:pt x="82550" y="1607820"/>
                  </a:lnTo>
                  <a:lnTo>
                    <a:pt x="82550" y="1614170"/>
                  </a:lnTo>
                  <a:cubicBezTo>
                    <a:pt x="83820" y="1640840"/>
                    <a:pt x="85090" y="1643380"/>
                    <a:pt x="91440" y="1643380"/>
                  </a:cubicBezTo>
                  <a:cubicBezTo>
                    <a:pt x="99060" y="1643380"/>
                    <a:pt x="99060" y="1638300"/>
                    <a:pt x="101600" y="1615440"/>
                  </a:cubicBezTo>
                  <a:lnTo>
                    <a:pt x="102870" y="1611630"/>
                  </a:lnTo>
                  <a:lnTo>
                    <a:pt x="99060" y="1609090"/>
                  </a:lnTo>
                  <a:cubicBezTo>
                    <a:pt x="92710" y="1601470"/>
                    <a:pt x="92710" y="1544320"/>
                    <a:pt x="92710" y="1501140"/>
                  </a:cubicBezTo>
                  <a:cubicBezTo>
                    <a:pt x="92710" y="1426210"/>
                    <a:pt x="90170" y="1395730"/>
                    <a:pt x="83820" y="1386840"/>
                  </a:cubicBezTo>
                  <a:lnTo>
                    <a:pt x="85090" y="1375410"/>
                  </a:lnTo>
                  <a:lnTo>
                    <a:pt x="87630" y="1375410"/>
                  </a:lnTo>
                  <a:cubicBezTo>
                    <a:pt x="91440" y="1338580"/>
                    <a:pt x="88900" y="1324610"/>
                    <a:pt x="85090" y="1308100"/>
                  </a:cubicBezTo>
                  <a:cubicBezTo>
                    <a:pt x="81280" y="1292860"/>
                    <a:pt x="77470" y="1275080"/>
                    <a:pt x="78740" y="1229360"/>
                  </a:cubicBezTo>
                  <a:cubicBezTo>
                    <a:pt x="80010" y="1212850"/>
                    <a:pt x="80010" y="1201420"/>
                    <a:pt x="81280" y="1196340"/>
                  </a:cubicBezTo>
                  <a:lnTo>
                    <a:pt x="85090" y="1196340"/>
                  </a:lnTo>
                  <a:lnTo>
                    <a:pt x="81280" y="1125220"/>
                  </a:lnTo>
                  <a:lnTo>
                    <a:pt x="81280" y="1121410"/>
                  </a:lnTo>
                  <a:lnTo>
                    <a:pt x="83820" y="1121410"/>
                  </a:lnTo>
                  <a:lnTo>
                    <a:pt x="82550" y="1043940"/>
                  </a:lnTo>
                  <a:lnTo>
                    <a:pt x="87630" y="1052830"/>
                  </a:lnTo>
                  <a:lnTo>
                    <a:pt x="82550" y="1021080"/>
                  </a:lnTo>
                  <a:cubicBezTo>
                    <a:pt x="81280" y="1012190"/>
                    <a:pt x="78740" y="998220"/>
                    <a:pt x="77470" y="982980"/>
                  </a:cubicBezTo>
                  <a:lnTo>
                    <a:pt x="81280" y="969010"/>
                  </a:lnTo>
                  <a:cubicBezTo>
                    <a:pt x="90170" y="939800"/>
                    <a:pt x="88900" y="925830"/>
                    <a:pt x="87630" y="904240"/>
                  </a:cubicBezTo>
                  <a:cubicBezTo>
                    <a:pt x="86360" y="895350"/>
                    <a:pt x="86360" y="885190"/>
                    <a:pt x="85090" y="871220"/>
                  </a:cubicBezTo>
                  <a:lnTo>
                    <a:pt x="90170" y="853440"/>
                  </a:lnTo>
                  <a:cubicBezTo>
                    <a:pt x="88900" y="852170"/>
                    <a:pt x="88900" y="848360"/>
                    <a:pt x="90170" y="845820"/>
                  </a:cubicBezTo>
                  <a:lnTo>
                    <a:pt x="73660" y="845820"/>
                  </a:lnTo>
                  <a:lnTo>
                    <a:pt x="90170" y="845820"/>
                  </a:lnTo>
                  <a:cubicBezTo>
                    <a:pt x="93980" y="825500"/>
                    <a:pt x="95250" y="802640"/>
                    <a:pt x="96520" y="775970"/>
                  </a:cubicBezTo>
                  <a:cubicBezTo>
                    <a:pt x="97790" y="755650"/>
                    <a:pt x="97790" y="734060"/>
                    <a:pt x="100330" y="708660"/>
                  </a:cubicBezTo>
                  <a:lnTo>
                    <a:pt x="87630" y="707390"/>
                  </a:lnTo>
                  <a:cubicBezTo>
                    <a:pt x="86360" y="711200"/>
                    <a:pt x="86360" y="718820"/>
                    <a:pt x="83820" y="728980"/>
                  </a:cubicBezTo>
                  <a:cubicBezTo>
                    <a:pt x="82550" y="734060"/>
                    <a:pt x="82550" y="741680"/>
                    <a:pt x="81280" y="749300"/>
                  </a:cubicBezTo>
                  <a:cubicBezTo>
                    <a:pt x="81280" y="735330"/>
                    <a:pt x="81280" y="718820"/>
                    <a:pt x="78740" y="697230"/>
                  </a:cubicBezTo>
                  <a:cubicBezTo>
                    <a:pt x="83820" y="690880"/>
                    <a:pt x="83820" y="673100"/>
                    <a:pt x="82550" y="635000"/>
                  </a:cubicBezTo>
                  <a:lnTo>
                    <a:pt x="82550" y="624840"/>
                  </a:lnTo>
                  <a:lnTo>
                    <a:pt x="91440" y="627380"/>
                  </a:lnTo>
                  <a:lnTo>
                    <a:pt x="91440" y="617220"/>
                  </a:lnTo>
                  <a:cubicBezTo>
                    <a:pt x="90170" y="586740"/>
                    <a:pt x="87630" y="576580"/>
                    <a:pt x="85090" y="566420"/>
                  </a:cubicBezTo>
                  <a:cubicBezTo>
                    <a:pt x="83820" y="561340"/>
                    <a:pt x="82550" y="554990"/>
                    <a:pt x="81280" y="546100"/>
                  </a:cubicBezTo>
                  <a:cubicBezTo>
                    <a:pt x="82550" y="499110"/>
                    <a:pt x="87630" y="486410"/>
                    <a:pt x="92710" y="476250"/>
                  </a:cubicBezTo>
                  <a:lnTo>
                    <a:pt x="93980" y="473710"/>
                  </a:lnTo>
                  <a:lnTo>
                    <a:pt x="93980" y="471170"/>
                  </a:lnTo>
                  <a:cubicBezTo>
                    <a:pt x="93980" y="441960"/>
                    <a:pt x="93980" y="438150"/>
                    <a:pt x="87630" y="436880"/>
                  </a:cubicBezTo>
                  <a:cubicBezTo>
                    <a:pt x="85090" y="436880"/>
                    <a:pt x="83820" y="436880"/>
                    <a:pt x="82550" y="438150"/>
                  </a:cubicBezTo>
                  <a:lnTo>
                    <a:pt x="82550" y="430530"/>
                  </a:lnTo>
                  <a:cubicBezTo>
                    <a:pt x="85090" y="364490"/>
                    <a:pt x="82550" y="316230"/>
                    <a:pt x="78740" y="242570"/>
                  </a:cubicBezTo>
                  <a:lnTo>
                    <a:pt x="77470" y="229870"/>
                  </a:lnTo>
                  <a:cubicBezTo>
                    <a:pt x="83820" y="229870"/>
                    <a:pt x="83820" y="223520"/>
                    <a:pt x="85090" y="220980"/>
                  </a:cubicBezTo>
                  <a:lnTo>
                    <a:pt x="85090" y="219710"/>
                  </a:lnTo>
                  <a:lnTo>
                    <a:pt x="81280" y="194310"/>
                  </a:lnTo>
                  <a:lnTo>
                    <a:pt x="83820" y="198120"/>
                  </a:lnTo>
                  <a:lnTo>
                    <a:pt x="82550" y="171450"/>
                  </a:lnTo>
                  <a:cubicBezTo>
                    <a:pt x="81280" y="154940"/>
                    <a:pt x="80010" y="151130"/>
                    <a:pt x="77470" y="147320"/>
                  </a:cubicBezTo>
                  <a:cubicBezTo>
                    <a:pt x="76200" y="144780"/>
                    <a:pt x="73660" y="142240"/>
                    <a:pt x="72390" y="111760"/>
                  </a:cubicBezTo>
                  <a:lnTo>
                    <a:pt x="72390" y="109220"/>
                  </a:lnTo>
                  <a:cubicBezTo>
                    <a:pt x="69850" y="102870"/>
                    <a:pt x="71120" y="87630"/>
                    <a:pt x="72390" y="77470"/>
                  </a:cubicBezTo>
                  <a:lnTo>
                    <a:pt x="83820" y="78740"/>
                  </a:lnTo>
                  <a:lnTo>
                    <a:pt x="109220" y="81280"/>
                  </a:lnTo>
                  <a:cubicBezTo>
                    <a:pt x="129540" y="82550"/>
                    <a:pt x="148590" y="81280"/>
                    <a:pt x="163830" y="80010"/>
                  </a:cubicBezTo>
                  <a:lnTo>
                    <a:pt x="163830" y="83820"/>
                  </a:lnTo>
                  <a:lnTo>
                    <a:pt x="168910" y="86360"/>
                  </a:lnTo>
                  <a:lnTo>
                    <a:pt x="217170" y="82550"/>
                  </a:lnTo>
                  <a:cubicBezTo>
                    <a:pt x="261620" y="80010"/>
                    <a:pt x="269240" y="78740"/>
                    <a:pt x="314960" y="73660"/>
                  </a:cubicBezTo>
                  <a:cubicBezTo>
                    <a:pt x="346710" y="76200"/>
                    <a:pt x="377190" y="78740"/>
                    <a:pt x="408940" y="77470"/>
                  </a:cubicBezTo>
                  <a:cubicBezTo>
                    <a:pt x="419100" y="78740"/>
                    <a:pt x="431800" y="80010"/>
                    <a:pt x="448310" y="80010"/>
                  </a:cubicBezTo>
                  <a:lnTo>
                    <a:pt x="448310" y="77470"/>
                  </a:lnTo>
                  <a:lnTo>
                    <a:pt x="450850" y="77470"/>
                  </a:lnTo>
                  <a:cubicBezTo>
                    <a:pt x="452120" y="78740"/>
                    <a:pt x="453390" y="78740"/>
                    <a:pt x="454660" y="80010"/>
                  </a:cubicBezTo>
                  <a:lnTo>
                    <a:pt x="457200" y="80010"/>
                  </a:lnTo>
                  <a:cubicBezTo>
                    <a:pt x="468630" y="77470"/>
                    <a:pt x="481330" y="76200"/>
                    <a:pt x="496570" y="74930"/>
                  </a:cubicBezTo>
                  <a:lnTo>
                    <a:pt x="514350" y="82550"/>
                  </a:lnTo>
                  <a:lnTo>
                    <a:pt x="519430" y="78740"/>
                  </a:lnTo>
                  <a:lnTo>
                    <a:pt x="635000" y="85090"/>
                  </a:lnTo>
                  <a:cubicBezTo>
                    <a:pt x="652780" y="82550"/>
                    <a:pt x="670560" y="81280"/>
                    <a:pt x="687070" y="78740"/>
                  </a:cubicBezTo>
                  <a:cubicBezTo>
                    <a:pt x="712470" y="78740"/>
                    <a:pt x="736600" y="80010"/>
                    <a:pt x="762000" y="80010"/>
                  </a:cubicBezTo>
                  <a:lnTo>
                    <a:pt x="762000" y="85090"/>
                  </a:lnTo>
                  <a:lnTo>
                    <a:pt x="812800" y="81280"/>
                  </a:lnTo>
                  <a:cubicBezTo>
                    <a:pt x="821690" y="81280"/>
                    <a:pt x="830580" y="81280"/>
                    <a:pt x="840740" y="82550"/>
                  </a:cubicBezTo>
                  <a:lnTo>
                    <a:pt x="840740" y="85090"/>
                  </a:lnTo>
                  <a:cubicBezTo>
                    <a:pt x="898113" y="83820"/>
                    <a:pt x="991114" y="85090"/>
                    <a:pt x="1100722" y="85090"/>
                  </a:cubicBezTo>
                  <a:lnTo>
                    <a:pt x="1177115" y="85090"/>
                  </a:lnTo>
                  <a:lnTo>
                    <a:pt x="1147222" y="80010"/>
                  </a:lnTo>
                  <a:cubicBezTo>
                    <a:pt x="1167151" y="80010"/>
                    <a:pt x="1180437" y="81280"/>
                    <a:pt x="1197044" y="81280"/>
                  </a:cubicBezTo>
                  <a:cubicBezTo>
                    <a:pt x="1207008" y="81280"/>
                    <a:pt x="1216973" y="82550"/>
                    <a:pt x="1226937" y="82550"/>
                  </a:cubicBezTo>
                  <a:lnTo>
                    <a:pt x="1233580" y="82550"/>
                  </a:lnTo>
                  <a:cubicBezTo>
                    <a:pt x="1243545" y="81280"/>
                    <a:pt x="1256830" y="80010"/>
                    <a:pt x="1263473" y="77470"/>
                  </a:cubicBezTo>
                  <a:lnTo>
                    <a:pt x="1263473" y="78740"/>
                  </a:lnTo>
                  <a:cubicBezTo>
                    <a:pt x="1339867" y="83820"/>
                    <a:pt x="1393010" y="82550"/>
                    <a:pt x="1436189" y="78740"/>
                  </a:cubicBezTo>
                  <a:lnTo>
                    <a:pt x="1442832" y="78740"/>
                  </a:lnTo>
                  <a:cubicBezTo>
                    <a:pt x="1602262" y="78740"/>
                    <a:pt x="1781621" y="78740"/>
                    <a:pt x="1821479" y="86360"/>
                  </a:cubicBezTo>
                  <a:lnTo>
                    <a:pt x="1828122" y="86360"/>
                  </a:lnTo>
                  <a:cubicBezTo>
                    <a:pt x="1887908" y="86360"/>
                    <a:pt x="1901194" y="86360"/>
                    <a:pt x="1904515" y="80010"/>
                  </a:cubicBezTo>
                  <a:lnTo>
                    <a:pt x="1931087" y="80010"/>
                  </a:lnTo>
                  <a:lnTo>
                    <a:pt x="1974266" y="83820"/>
                  </a:lnTo>
                  <a:lnTo>
                    <a:pt x="2014123" y="78740"/>
                  </a:lnTo>
                  <a:cubicBezTo>
                    <a:pt x="2034052" y="78740"/>
                    <a:pt x="2053981" y="78740"/>
                    <a:pt x="2067267" y="80010"/>
                  </a:cubicBezTo>
                  <a:lnTo>
                    <a:pt x="2067267" y="88900"/>
                  </a:lnTo>
                  <a:cubicBezTo>
                    <a:pt x="2150303" y="91440"/>
                    <a:pt x="2273197" y="90170"/>
                    <a:pt x="2362877" y="88900"/>
                  </a:cubicBezTo>
                  <a:cubicBezTo>
                    <a:pt x="2402734" y="88900"/>
                    <a:pt x="2439270" y="87630"/>
                    <a:pt x="2459199" y="87630"/>
                  </a:cubicBezTo>
                  <a:lnTo>
                    <a:pt x="2459199" y="85090"/>
                  </a:lnTo>
                  <a:lnTo>
                    <a:pt x="2731559" y="85090"/>
                  </a:lnTo>
                  <a:lnTo>
                    <a:pt x="2731559" y="87630"/>
                  </a:lnTo>
                  <a:cubicBezTo>
                    <a:pt x="2741523" y="86360"/>
                    <a:pt x="2751487" y="86360"/>
                    <a:pt x="2758130" y="85090"/>
                  </a:cubicBezTo>
                  <a:lnTo>
                    <a:pt x="2847810" y="85090"/>
                  </a:lnTo>
                  <a:cubicBezTo>
                    <a:pt x="3083633" y="85090"/>
                    <a:pt x="3329421" y="85090"/>
                    <a:pt x="3545316" y="81280"/>
                  </a:cubicBezTo>
                  <a:lnTo>
                    <a:pt x="3558603" y="81280"/>
                  </a:lnTo>
                  <a:cubicBezTo>
                    <a:pt x="3581853" y="81280"/>
                    <a:pt x="3601782" y="80010"/>
                    <a:pt x="3625031" y="80010"/>
                  </a:cubicBezTo>
                  <a:lnTo>
                    <a:pt x="3737961" y="77470"/>
                  </a:lnTo>
                  <a:lnTo>
                    <a:pt x="3714711" y="74930"/>
                  </a:lnTo>
                  <a:lnTo>
                    <a:pt x="3764533" y="74930"/>
                  </a:lnTo>
                  <a:cubicBezTo>
                    <a:pt x="3781140" y="78740"/>
                    <a:pt x="3811033" y="81280"/>
                    <a:pt x="3830962" y="83820"/>
                  </a:cubicBezTo>
                  <a:lnTo>
                    <a:pt x="3834284" y="77470"/>
                  </a:lnTo>
                  <a:lnTo>
                    <a:pt x="3837605" y="82550"/>
                  </a:lnTo>
                  <a:cubicBezTo>
                    <a:pt x="3847569" y="81280"/>
                    <a:pt x="3910677" y="82550"/>
                    <a:pt x="3963820" y="82550"/>
                  </a:cubicBezTo>
                  <a:lnTo>
                    <a:pt x="4116608" y="82550"/>
                  </a:lnTo>
                  <a:lnTo>
                    <a:pt x="4116608" y="78740"/>
                  </a:lnTo>
                  <a:cubicBezTo>
                    <a:pt x="4129894" y="78740"/>
                    <a:pt x="4139858" y="78740"/>
                    <a:pt x="4153144" y="77470"/>
                  </a:cubicBezTo>
                  <a:lnTo>
                    <a:pt x="4156465" y="77470"/>
                  </a:lnTo>
                  <a:cubicBezTo>
                    <a:pt x="4193001" y="76200"/>
                    <a:pt x="4232859" y="74930"/>
                    <a:pt x="4279359" y="73660"/>
                  </a:cubicBezTo>
                  <a:cubicBezTo>
                    <a:pt x="4276037" y="74930"/>
                    <a:pt x="4276037" y="76200"/>
                    <a:pt x="4272716" y="77470"/>
                  </a:cubicBezTo>
                  <a:cubicBezTo>
                    <a:pt x="4269395" y="83820"/>
                    <a:pt x="4289324" y="87630"/>
                    <a:pt x="4299288" y="88900"/>
                  </a:cubicBezTo>
                  <a:lnTo>
                    <a:pt x="4305931" y="88900"/>
                  </a:lnTo>
                  <a:cubicBezTo>
                    <a:pt x="4395610" y="90170"/>
                    <a:pt x="4412218" y="88900"/>
                    <a:pt x="4425503" y="85090"/>
                  </a:cubicBezTo>
                  <a:cubicBezTo>
                    <a:pt x="4428825" y="83820"/>
                    <a:pt x="4435468" y="82550"/>
                    <a:pt x="4511861" y="83820"/>
                  </a:cubicBezTo>
                  <a:lnTo>
                    <a:pt x="4518504" y="83820"/>
                  </a:lnTo>
                  <a:cubicBezTo>
                    <a:pt x="4528469" y="82550"/>
                    <a:pt x="4535112" y="81280"/>
                    <a:pt x="4538433" y="80010"/>
                  </a:cubicBezTo>
                  <a:cubicBezTo>
                    <a:pt x="4624791" y="78740"/>
                    <a:pt x="4654684" y="77470"/>
                    <a:pt x="4677934" y="76200"/>
                  </a:cubicBezTo>
                  <a:lnTo>
                    <a:pt x="4760971" y="78740"/>
                  </a:lnTo>
                  <a:cubicBezTo>
                    <a:pt x="4790864" y="80010"/>
                    <a:pt x="4807471" y="80010"/>
                    <a:pt x="4817436" y="81280"/>
                  </a:cubicBezTo>
                  <a:lnTo>
                    <a:pt x="4817436" y="90170"/>
                  </a:lnTo>
                  <a:lnTo>
                    <a:pt x="5212690" y="92710"/>
                  </a:lnTo>
                  <a:lnTo>
                    <a:pt x="5199404" y="91440"/>
                  </a:lnTo>
                  <a:cubicBezTo>
                    <a:pt x="5225975" y="90170"/>
                    <a:pt x="5279119" y="87630"/>
                    <a:pt x="5315655" y="87630"/>
                  </a:cubicBezTo>
                  <a:cubicBezTo>
                    <a:pt x="5395370" y="85090"/>
                    <a:pt x="5428585" y="83820"/>
                    <a:pt x="5440865" y="81280"/>
                  </a:cubicBezTo>
                  <a:lnTo>
                    <a:pt x="5451025" y="81280"/>
                  </a:lnTo>
                  <a:lnTo>
                    <a:pt x="5453565" y="85090"/>
                  </a:lnTo>
                  <a:lnTo>
                    <a:pt x="5453565" y="63500"/>
                  </a:lnTo>
                  <a:lnTo>
                    <a:pt x="5456105" y="63500"/>
                  </a:lnTo>
                  <a:lnTo>
                    <a:pt x="5454835" y="85090"/>
                  </a:lnTo>
                  <a:lnTo>
                    <a:pt x="5458645" y="83820"/>
                  </a:lnTo>
                  <a:cubicBezTo>
                    <a:pt x="5464995" y="82550"/>
                    <a:pt x="5490395" y="81280"/>
                    <a:pt x="5517065" y="80010"/>
                  </a:cubicBezTo>
                  <a:lnTo>
                    <a:pt x="5517065" y="85090"/>
                  </a:lnTo>
                  <a:cubicBezTo>
                    <a:pt x="5541195" y="86360"/>
                    <a:pt x="5561515" y="85090"/>
                    <a:pt x="5581835" y="82550"/>
                  </a:cubicBezTo>
                  <a:cubicBezTo>
                    <a:pt x="5608505" y="80010"/>
                    <a:pt x="5635175" y="77470"/>
                    <a:pt x="5672005" y="82550"/>
                  </a:cubicBezTo>
                  <a:cubicBezTo>
                    <a:pt x="5680895" y="82550"/>
                    <a:pt x="5693595" y="85090"/>
                    <a:pt x="5706295" y="86360"/>
                  </a:cubicBezTo>
                  <a:cubicBezTo>
                    <a:pt x="5734235" y="90170"/>
                    <a:pt x="5744395" y="91440"/>
                    <a:pt x="5749475" y="86360"/>
                  </a:cubicBezTo>
                  <a:lnTo>
                    <a:pt x="5750745" y="85090"/>
                  </a:lnTo>
                  <a:cubicBezTo>
                    <a:pt x="5758365" y="85090"/>
                    <a:pt x="5765985" y="85090"/>
                    <a:pt x="5774875" y="83820"/>
                  </a:cubicBezTo>
                  <a:cubicBezTo>
                    <a:pt x="5797735" y="82550"/>
                    <a:pt x="5820595" y="81280"/>
                    <a:pt x="5847265" y="85090"/>
                  </a:cubicBezTo>
                  <a:lnTo>
                    <a:pt x="5849805" y="85090"/>
                  </a:lnTo>
                  <a:cubicBezTo>
                    <a:pt x="5851075" y="85090"/>
                    <a:pt x="5852345" y="85090"/>
                    <a:pt x="5852345" y="83820"/>
                  </a:cubicBezTo>
                  <a:lnTo>
                    <a:pt x="5866315" y="86360"/>
                  </a:lnTo>
                  <a:cubicBezTo>
                    <a:pt x="5879015" y="88900"/>
                    <a:pt x="5901875" y="87630"/>
                    <a:pt x="5922195" y="86360"/>
                  </a:cubicBezTo>
                  <a:cubicBezTo>
                    <a:pt x="5932355" y="86360"/>
                    <a:pt x="5943785" y="85090"/>
                    <a:pt x="5950135" y="85090"/>
                  </a:cubicBezTo>
                  <a:lnTo>
                    <a:pt x="5951405" y="90170"/>
                  </a:lnTo>
                  <a:cubicBezTo>
                    <a:pt x="5972995" y="83820"/>
                    <a:pt x="5999665" y="83820"/>
                    <a:pt x="6030145" y="85090"/>
                  </a:cubicBezTo>
                  <a:cubicBezTo>
                    <a:pt x="6054275" y="86360"/>
                    <a:pt x="6082215" y="86360"/>
                    <a:pt x="6111425" y="83820"/>
                  </a:cubicBezTo>
                  <a:lnTo>
                    <a:pt x="6107615" y="87630"/>
                  </a:lnTo>
                  <a:lnTo>
                    <a:pt x="6130475" y="85090"/>
                  </a:lnTo>
                  <a:cubicBezTo>
                    <a:pt x="6133015" y="85090"/>
                    <a:pt x="6135555" y="85090"/>
                    <a:pt x="6139365" y="83820"/>
                  </a:cubicBezTo>
                  <a:lnTo>
                    <a:pt x="6140635" y="90170"/>
                  </a:lnTo>
                  <a:cubicBezTo>
                    <a:pt x="6157145" y="88900"/>
                    <a:pt x="6173655" y="87630"/>
                    <a:pt x="6195245" y="88900"/>
                  </a:cubicBezTo>
                  <a:lnTo>
                    <a:pt x="6199055" y="88900"/>
                  </a:lnTo>
                  <a:lnTo>
                    <a:pt x="6209215" y="90170"/>
                  </a:lnTo>
                  <a:lnTo>
                    <a:pt x="6209215" y="109220"/>
                  </a:lnTo>
                  <a:lnTo>
                    <a:pt x="6221915" y="109220"/>
                  </a:lnTo>
                  <a:lnTo>
                    <a:pt x="6221915" y="115570"/>
                  </a:lnTo>
                  <a:cubicBezTo>
                    <a:pt x="6220645" y="129540"/>
                    <a:pt x="6219375" y="138430"/>
                    <a:pt x="6216835" y="148590"/>
                  </a:cubicBezTo>
                  <a:lnTo>
                    <a:pt x="6216835" y="151130"/>
                  </a:lnTo>
                  <a:cubicBezTo>
                    <a:pt x="6211755" y="176530"/>
                    <a:pt x="6207945" y="201930"/>
                    <a:pt x="6209215" y="271780"/>
                  </a:cubicBezTo>
                  <a:lnTo>
                    <a:pt x="6213025" y="271780"/>
                  </a:lnTo>
                  <a:cubicBezTo>
                    <a:pt x="6211755" y="293370"/>
                    <a:pt x="6210485" y="311150"/>
                    <a:pt x="6207945" y="321310"/>
                  </a:cubicBezTo>
                  <a:cubicBezTo>
                    <a:pt x="6207945" y="369570"/>
                    <a:pt x="6209215" y="372110"/>
                    <a:pt x="6215565" y="372110"/>
                  </a:cubicBezTo>
                  <a:cubicBezTo>
                    <a:pt x="6215565" y="384810"/>
                    <a:pt x="6216835" y="394970"/>
                    <a:pt x="6219375" y="407670"/>
                  </a:cubicBezTo>
                  <a:cubicBezTo>
                    <a:pt x="6220645" y="417830"/>
                    <a:pt x="6223185" y="429260"/>
                    <a:pt x="6223185" y="443230"/>
                  </a:cubicBezTo>
                  <a:lnTo>
                    <a:pt x="6218105" y="443230"/>
                  </a:lnTo>
                  <a:lnTo>
                    <a:pt x="6218105" y="449580"/>
                  </a:lnTo>
                  <a:cubicBezTo>
                    <a:pt x="6215565" y="513080"/>
                    <a:pt x="6219375" y="520700"/>
                    <a:pt x="6223185" y="528320"/>
                  </a:cubicBezTo>
                  <a:cubicBezTo>
                    <a:pt x="6224455" y="530860"/>
                    <a:pt x="6225725" y="534670"/>
                    <a:pt x="6226995" y="544830"/>
                  </a:cubicBezTo>
                  <a:lnTo>
                    <a:pt x="6218105" y="546100"/>
                  </a:lnTo>
                  <a:close/>
                  <a:moveTo>
                    <a:pt x="6221915" y="756920"/>
                  </a:moveTo>
                  <a:lnTo>
                    <a:pt x="6219375" y="751840"/>
                  </a:lnTo>
                  <a:lnTo>
                    <a:pt x="6220645" y="745490"/>
                  </a:lnTo>
                  <a:cubicBezTo>
                    <a:pt x="6221915" y="750570"/>
                    <a:pt x="6221915" y="754380"/>
                    <a:pt x="6221915" y="756920"/>
                  </a:cubicBezTo>
                  <a:close/>
                  <a:moveTo>
                    <a:pt x="73660" y="2716530"/>
                  </a:moveTo>
                  <a:lnTo>
                    <a:pt x="76200" y="2721610"/>
                  </a:lnTo>
                  <a:lnTo>
                    <a:pt x="74930" y="2727960"/>
                  </a:lnTo>
                  <a:cubicBezTo>
                    <a:pt x="73660" y="2724150"/>
                    <a:pt x="73660" y="2720340"/>
                    <a:pt x="73660" y="2716530"/>
                  </a:cubicBezTo>
                  <a:close/>
                  <a:moveTo>
                    <a:pt x="6257475" y="628650"/>
                  </a:moveTo>
                  <a:lnTo>
                    <a:pt x="6257475" y="619760"/>
                  </a:lnTo>
                  <a:cubicBezTo>
                    <a:pt x="6257475" y="623570"/>
                    <a:pt x="6258745" y="626110"/>
                    <a:pt x="6258745" y="628650"/>
                  </a:cubicBezTo>
                  <a:lnTo>
                    <a:pt x="6257475" y="628650"/>
                  </a:lnTo>
                  <a:close/>
                  <a:moveTo>
                    <a:pt x="6286685" y="1320800"/>
                  </a:moveTo>
                  <a:lnTo>
                    <a:pt x="6282875" y="1319530"/>
                  </a:lnTo>
                  <a:cubicBezTo>
                    <a:pt x="6284145" y="1319530"/>
                    <a:pt x="6285415" y="1320800"/>
                    <a:pt x="6286685" y="1320800"/>
                  </a:cubicBezTo>
                  <a:close/>
                </a:path>
              </a:pathLst>
            </a:custGeom>
            <a:solidFill>
              <a:srgbClr val="AD9472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77394" y="935916"/>
            <a:ext cx="6264767" cy="8440950"/>
          </a:xfrm>
          <a:custGeom>
            <a:avLst/>
            <a:gdLst/>
            <a:ahLst/>
            <a:cxnLst/>
            <a:rect l="l" t="t" r="r" b="b"/>
            <a:pathLst>
              <a:path w="6264767" h="8440950">
                <a:moveTo>
                  <a:pt x="0" y="0"/>
                </a:moveTo>
                <a:lnTo>
                  <a:pt x="6264767" y="0"/>
                </a:lnTo>
                <a:lnTo>
                  <a:pt x="6264767" y="8440950"/>
                </a:lnTo>
                <a:lnTo>
                  <a:pt x="0" y="84409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86834" y="1824142"/>
            <a:ext cx="8688083" cy="2021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81759" lvl="1" indent="-690880" algn="l">
              <a:lnSpc>
                <a:spcPts val="4735"/>
              </a:lnSpc>
              <a:buFont typeface="Arial"/>
              <a:buChar char="•"/>
            </a:pPr>
            <a:r>
              <a:rPr lang="en-US" sz="6399" b="1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To understand a story you must know what order things happened in.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6834" y="4658244"/>
            <a:ext cx="7627909" cy="2621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81759" lvl="1" indent="-690880" algn="l">
              <a:lnSpc>
                <a:spcPts val="4735"/>
              </a:lnSpc>
              <a:buFont typeface="Arial"/>
              <a:buChar char="•"/>
            </a:pPr>
            <a:r>
              <a:rPr lang="en-US" sz="6399" b="1">
                <a:solidFill>
                  <a:srgbClr val="5F1A1F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In history you can make up very different stories by changing the order in which things happen.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94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5010">
            <a:off x="445859" y="7447073"/>
            <a:ext cx="1722828" cy="2722861"/>
          </a:xfrm>
          <a:custGeom>
            <a:avLst/>
            <a:gdLst/>
            <a:ahLst/>
            <a:cxnLst/>
            <a:rect l="l" t="t" r="r" b="b"/>
            <a:pathLst>
              <a:path w="1722828" h="2722861">
                <a:moveTo>
                  <a:pt x="0" y="0"/>
                </a:moveTo>
                <a:lnTo>
                  <a:pt x="1722828" y="0"/>
                </a:lnTo>
                <a:lnTo>
                  <a:pt x="1722828" y="2722861"/>
                </a:lnTo>
                <a:lnTo>
                  <a:pt x="0" y="2722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940011" y="1028700"/>
            <a:ext cx="13180681" cy="8562428"/>
          </a:xfrm>
          <a:custGeom>
            <a:avLst/>
            <a:gdLst/>
            <a:ahLst/>
            <a:cxnLst/>
            <a:rect l="l" t="t" r="r" b="b"/>
            <a:pathLst>
              <a:path w="13180681" h="8562428">
                <a:moveTo>
                  <a:pt x="0" y="0"/>
                </a:moveTo>
                <a:lnTo>
                  <a:pt x="13180680" y="0"/>
                </a:lnTo>
                <a:lnTo>
                  <a:pt x="13180680" y="8562428"/>
                </a:lnTo>
                <a:lnTo>
                  <a:pt x="0" y="85624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3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45247" y="182217"/>
            <a:ext cx="4479416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i="1" spc="160">
                <a:solidFill>
                  <a:srgbClr val="5F1A1F"/>
                </a:solidFill>
                <a:latin typeface="Vintage Rotter"/>
                <a:ea typeface="Vintage Rotter"/>
                <a:cs typeface="Vintage Rotter"/>
                <a:sym typeface="Vintage Rotter"/>
              </a:rPr>
              <a:t>Homework 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7638" y="1389397"/>
            <a:ext cx="4694633" cy="6610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 i="1" spc="96">
                <a:solidFill>
                  <a:srgbClr val="5F1A1F"/>
                </a:solidFill>
                <a:latin typeface="Frunchy Sage Bold Italics"/>
                <a:ea typeface="Frunchy Sage Bold Italics"/>
                <a:cs typeface="Frunchy Sage Bold Italics"/>
                <a:sym typeface="Frunchy Sage Bold Italics"/>
              </a:rPr>
              <a:t>Put these events into chronological order. </a:t>
            </a:r>
          </a:p>
          <a:p>
            <a:pPr algn="ctr">
              <a:lnSpc>
                <a:spcPts val="5759"/>
              </a:lnSpc>
            </a:pPr>
            <a:r>
              <a:rPr lang="en-US" sz="4800" b="1" i="1" spc="96">
                <a:solidFill>
                  <a:srgbClr val="5F1A1F"/>
                </a:solidFill>
                <a:latin typeface="Frunchy Sage Bold Italics"/>
                <a:ea typeface="Frunchy Sage Bold Italics"/>
                <a:cs typeface="Frunchy Sage Bold Italics"/>
                <a:sym typeface="Frunchy Sage Bold Italics"/>
              </a:rPr>
              <a:t>Cut out the picture and write the information underneath as you glue them into Chronological Order. </a:t>
            </a:r>
          </a:p>
          <a:p>
            <a:pPr algn="ctr">
              <a:lnSpc>
                <a:spcPts val="5759"/>
              </a:lnSpc>
            </a:pPr>
            <a:endParaRPr lang="en-US" sz="4800" b="1" i="1" spc="96">
              <a:solidFill>
                <a:srgbClr val="5F1A1F"/>
              </a:solidFill>
              <a:latin typeface="Frunchy Sage Bold Italics"/>
              <a:ea typeface="Frunchy Sage Bold Italics"/>
              <a:cs typeface="Frunchy Sage Bold Italics"/>
              <a:sym typeface="Frunchy Sage Bold Itali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94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5010">
            <a:off x="331534" y="7894181"/>
            <a:ext cx="1394331" cy="2203684"/>
          </a:xfrm>
          <a:custGeom>
            <a:avLst/>
            <a:gdLst/>
            <a:ahLst/>
            <a:cxnLst/>
            <a:rect l="l" t="t" r="r" b="b"/>
            <a:pathLst>
              <a:path w="1394331" h="2203684">
                <a:moveTo>
                  <a:pt x="0" y="0"/>
                </a:moveTo>
                <a:lnTo>
                  <a:pt x="1394332" y="0"/>
                </a:lnTo>
                <a:lnTo>
                  <a:pt x="1394332" y="2203684"/>
                </a:lnTo>
                <a:lnTo>
                  <a:pt x="0" y="22036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40852" y="277550"/>
            <a:ext cx="12665644" cy="9915060"/>
          </a:xfrm>
          <a:custGeom>
            <a:avLst/>
            <a:gdLst/>
            <a:ahLst/>
            <a:cxnLst/>
            <a:rect l="l" t="t" r="r" b="b"/>
            <a:pathLst>
              <a:path w="12665644" h="9915060">
                <a:moveTo>
                  <a:pt x="0" y="0"/>
                </a:moveTo>
                <a:lnTo>
                  <a:pt x="12665644" y="0"/>
                </a:lnTo>
                <a:lnTo>
                  <a:pt x="12665644" y="9915059"/>
                </a:lnTo>
                <a:lnTo>
                  <a:pt x="0" y="99150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99" r="-4977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0" y="172278"/>
            <a:ext cx="4683250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i="1" spc="160">
                <a:solidFill>
                  <a:srgbClr val="5F1A1F"/>
                </a:solidFill>
                <a:latin typeface="Vintage Rotter"/>
                <a:ea typeface="Vintage Rotter"/>
                <a:cs typeface="Vintage Rotter"/>
                <a:sym typeface="Vintage Rotter"/>
              </a:rPr>
              <a:t>Homework 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1487" y="1548020"/>
            <a:ext cx="4683250" cy="516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 i="1" spc="96">
                <a:solidFill>
                  <a:srgbClr val="5F1A1F"/>
                </a:solidFill>
                <a:latin typeface="Frunchy Sage Bold Italics"/>
                <a:ea typeface="Frunchy Sage Bold Italics"/>
                <a:cs typeface="Frunchy Sage Bold Italics"/>
                <a:sym typeface="Frunchy Sage Bold Italics"/>
              </a:rPr>
              <a:t>You are to complete the timeline of your childhood memories, giving a brief description about most years of your life</a:t>
            </a:r>
          </a:p>
          <a:p>
            <a:pPr algn="ctr">
              <a:lnSpc>
                <a:spcPts val="5759"/>
              </a:lnSpc>
            </a:pPr>
            <a:endParaRPr lang="en-US" sz="4800" b="1" i="1" spc="96">
              <a:solidFill>
                <a:srgbClr val="5F1A1F"/>
              </a:solidFill>
              <a:latin typeface="Frunchy Sage Bold Italics"/>
              <a:ea typeface="Frunchy Sage Bold Italics"/>
              <a:cs typeface="Frunchy Sage Bold Italics"/>
              <a:sym typeface="Frunchy Sage Bold Itali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781811"/>
            <a:ext cx="16230600" cy="8302706"/>
            <a:chOff x="0" y="0"/>
            <a:chExt cx="21640800" cy="11070274"/>
          </a:xfrm>
        </p:grpSpPr>
        <p:grpSp>
          <p:nvGrpSpPr>
            <p:cNvPr id="3" name="Group 3"/>
            <p:cNvGrpSpPr/>
            <p:nvPr/>
          </p:nvGrpSpPr>
          <p:grpSpPr>
            <a:xfrm>
              <a:off x="1368062" y="1907071"/>
              <a:ext cx="19081623" cy="7355293"/>
              <a:chOff x="0" y="0"/>
              <a:chExt cx="9464596" cy="364826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-2540"/>
                <a:ext cx="9464596" cy="3650808"/>
              </a:xfrm>
              <a:custGeom>
                <a:avLst/>
                <a:gdLst/>
                <a:ahLst/>
                <a:cxnLst/>
                <a:rect l="l" t="t" r="r" b="b"/>
                <a:pathLst>
                  <a:path w="9464596" h="3650808">
                    <a:moveTo>
                      <a:pt x="9462056" y="1110353"/>
                    </a:moveTo>
                    <a:lnTo>
                      <a:pt x="9464596" y="1093560"/>
                    </a:lnTo>
                    <a:lnTo>
                      <a:pt x="9458246" y="1097758"/>
                    </a:lnTo>
                    <a:lnTo>
                      <a:pt x="9458246" y="1071169"/>
                    </a:lnTo>
                    <a:cubicBezTo>
                      <a:pt x="9458246" y="1069770"/>
                      <a:pt x="9456976" y="1065571"/>
                      <a:pt x="9455706" y="1059974"/>
                    </a:cubicBezTo>
                    <a:lnTo>
                      <a:pt x="9455706" y="1057175"/>
                    </a:lnTo>
                    <a:lnTo>
                      <a:pt x="9454436" y="1057175"/>
                    </a:lnTo>
                    <a:cubicBezTo>
                      <a:pt x="9453166" y="1051577"/>
                      <a:pt x="9449356" y="1051577"/>
                      <a:pt x="9448086" y="1051577"/>
                    </a:cubicBezTo>
                    <a:cubicBezTo>
                      <a:pt x="9448086" y="1006795"/>
                      <a:pt x="9449356" y="960613"/>
                      <a:pt x="9450626" y="915831"/>
                    </a:cubicBezTo>
                    <a:cubicBezTo>
                      <a:pt x="9450626" y="903236"/>
                      <a:pt x="9451896" y="892041"/>
                      <a:pt x="9451896" y="879446"/>
                    </a:cubicBezTo>
                    <a:lnTo>
                      <a:pt x="9455706" y="879446"/>
                    </a:lnTo>
                    <a:lnTo>
                      <a:pt x="9455706" y="847090"/>
                    </a:lnTo>
                    <a:lnTo>
                      <a:pt x="9459516" y="847090"/>
                    </a:lnTo>
                    <a:lnTo>
                      <a:pt x="9459516" y="816610"/>
                    </a:lnTo>
                    <a:cubicBezTo>
                      <a:pt x="9462056" y="781050"/>
                      <a:pt x="9464596" y="726440"/>
                      <a:pt x="9462056" y="692150"/>
                    </a:cubicBezTo>
                    <a:cubicBezTo>
                      <a:pt x="9463326" y="674370"/>
                      <a:pt x="9460786" y="652780"/>
                      <a:pt x="9459516" y="641350"/>
                    </a:cubicBezTo>
                    <a:lnTo>
                      <a:pt x="9460786" y="641350"/>
                    </a:lnTo>
                    <a:lnTo>
                      <a:pt x="9456976" y="542290"/>
                    </a:lnTo>
                    <a:lnTo>
                      <a:pt x="9458246" y="541020"/>
                    </a:lnTo>
                    <a:lnTo>
                      <a:pt x="9458246" y="537210"/>
                    </a:lnTo>
                    <a:cubicBezTo>
                      <a:pt x="9458246" y="502920"/>
                      <a:pt x="9456976" y="468630"/>
                      <a:pt x="9456976" y="431800"/>
                    </a:cubicBezTo>
                    <a:cubicBezTo>
                      <a:pt x="9454436" y="361950"/>
                      <a:pt x="9453166" y="290830"/>
                      <a:pt x="9459516" y="213360"/>
                    </a:cubicBezTo>
                    <a:lnTo>
                      <a:pt x="9459516" y="207010"/>
                    </a:lnTo>
                    <a:cubicBezTo>
                      <a:pt x="9458246" y="191770"/>
                      <a:pt x="9458246" y="176530"/>
                      <a:pt x="9458246" y="158750"/>
                    </a:cubicBezTo>
                    <a:lnTo>
                      <a:pt x="9458246" y="80010"/>
                    </a:lnTo>
                    <a:lnTo>
                      <a:pt x="9463326" y="59690"/>
                    </a:lnTo>
                    <a:lnTo>
                      <a:pt x="9463326" y="8890"/>
                    </a:lnTo>
                    <a:lnTo>
                      <a:pt x="9456976" y="8890"/>
                    </a:lnTo>
                    <a:cubicBezTo>
                      <a:pt x="9418876" y="8890"/>
                      <a:pt x="9362996" y="7620"/>
                      <a:pt x="9347756" y="7620"/>
                    </a:cubicBezTo>
                    <a:cubicBezTo>
                      <a:pt x="9319816" y="7620"/>
                      <a:pt x="9304576" y="7620"/>
                      <a:pt x="9296956" y="8890"/>
                    </a:cubicBezTo>
                    <a:cubicBezTo>
                      <a:pt x="9263936" y="0"/>
                      <a:pt x="9185196" y="1270"/>
                      <a:pt x="9108996" y="3810"/>
                    </a:cubicBezTo>
                    <a:cubicBezTo>
                      <a:pt x="9070896" y="5080"/>
                      <a:pt x="9034066" y="5080"/>
                      <a:pt x="9008666" y="3810"/>
                    </a:cubicBezTo>
                    <a:lnTo>
                      <a:pt x="9004856" y="3810"/>
                    </a:lnTo>
                    <a:lnTo>
                      <a:pt x="9002316" y="10160"/>
                    </a:lnTo>
                    <a:cubicBezTo>
                      <a:pt x="8951516" y="10160"/>
                      <a:pt x="8901986" y="11430"/>
                      <a:pt x="8837216" y="13970"/>
                    </a:cubicBezTo>
                    <a:lnTo>
                      <a:pt x="8825786" y="13970"/>
                    </a:lnTo>
                    <a:lnTo>
                      <a:pt x="8827056" y="16510"/>
                    </a:lnTo>
                    <a:lnTo>
                      <a:pt x="8794036" y="16510"/>
                    </a:lnTo>
                    <a:lnTo>
                      <a:pt x="8794036" y="21590"/>
                    </a:lnTo>
                    <a:cubicBezTo>
                      <a:pt x="8771175" y="21590"/>
                      <a:pt x="8747046" y="20320"/>
                      <a:pt x="8720375" y="19050"/>
                    </a:cubicBezTo>
                    <a:cubicBezTo>
                      <a:pt x="8697516" y="17780"/>
                      <a:pt x="8674656" y="17780"/>
                      <a:pt x="8651796" y="16510"/>
                    </a:cubicBezTo>
                    <a:lnTo>
                      <a:pt x="8651796" y="15240"/>
                    </a:lnTo>
                    <a:cubicBezTo>
                      <a:pt x="8644175" y="13970"/>
                      <a:pt x="8635286" y="13970"/>
                      <a:pt x="8627666" y="12700"/>
                    </a:cubicBezTo>
                    <a:lnTo>
                      <a:pt x="8626396" y="44450"/>
                    </a:lnTo>
                    <a:lnTo>
                      <a:pt x="8622586" y="44450"/>
                    </a:lnTo>
                    <a:lnTo>
                      <a:pt x="8622586" y="13970"/>
                    </a:lnTo>
                    <a:cubicBezTo>
                      <a:pt x="8449099" y="10160"/>
                      <a:pt x="8218767" y="12700"/>
                      <a:pt x="7994052" y="15240"/>
                    </a:cubicBezTo>
                    <a:cubicBezTo>
                      <a:pt x="7763720" y="17780"/>
                      <a:pt x="7544625" y="20320"/>
                      <a:pt x="7342381" y="16510"/>
                    </a:cubicBezTo>
                    <a:cubicBezTo>
                      <a:pt x="7246878" y="17780"/>
                      <a:pt x="7173846" y="17780"/>
                      <a:pt x="7112050" y="16510"/>
                    </a:cubicBezTo>
                    <a:lnTo>
                      <a:pt x="7112050" y="15240"/>
                    </a:lnTo>
                    <a:lnTo>
                      <a:pt x="6921043" y="12700"/>
                    </a:lnTo>
                    <a:lnTo>
                      <a:pt x="6921043" y="16510"/>
                    </a:lnTo>
                    <a:cubicBezTo>
                      <a:pt x="6859246" y="16510"/>
                      <a:pt x="6791833" y="17780"/>
                      <a:pt x="6718800" y="17780"/>
                    </a:cubicBezTo>
                    <a:lnTo>
                      <a:pt x="6673857" y="12700"/>
                    </a:lnTo>
                    <a:lnTo>
                      <a:pt x="6645768" y="12700"/>
                    </a:lnTo>
                    <a:cubicBezTo>
                      <a:pt x="6572736" y="11430"/>
                      <a:pt x="6539030" y="11430"/>
                      <a:pt x="6527793" y="19050"/>
                    </a:cubicBezTo>
                    <a:lnTo>
                      <a:pt x="6527793" y="21590"/>
                    </a:lnTo>
                    <a:cubicBezTo>
                      <a:pt x="6499704" y="22860"/>
                      <a:pt x="6471614" y="22860"/>
                      <a:pt x="6449143" y="24130"/>
                    </a:cubicBezTo>
                    <a:cubicBezTo>
                      <a:pt x="6392965" y="19050"/>
                      <a:pt x="6319932" y="20320"/>
                      <a:pt x="6235665" y="20320"/>
                    </a:cubicBezTo>
                    <a:cubicBezTo>
                      <a:pt x="6151397" y="21590"/>
                      <a:pt x="6061512" y="21590"/>
                      <a:pt x="5999715" y="16510"/>
                    </a:cubicBezTo>
                    <a:lnTo>
                      <a:pt x="5994097" y="15240"/>
                    </a:lnTo>
                    <a:lnTo>
                      <a:pt x="5982861" y="15240"/>
                    </a:lnTo>
                    <a:cubicBezTo>
                      <a:pt x="5954772" y="16510"/>
                      <a:pt x="5842415" y="17780"/>
                      <a:pt x="5735676" y="19050"/>
                    </a:cubicBezTo>
                    <a:cubicBezTo>
                      <a:pt x="5634555" y="20320"/>
                      <a:pt x="5522198" y="21590"/>
                      <a:pt x="5432312" y="22860"/>
                    </a:cubicBezTo>
                    <a:cubicBezTo>
                      <a:pt x="5415459" y="20320"/>
                      <a:pt x="5381751" y="19050"/>
                      <a:pt x="5342427" y="19050"/>
                    </a:cubicBezTo>
                    <a:cubicBezTo>
                      <a:pt x="5213216" y="20320"/>
                      <a:pt x="5067151" y="21590"/>
                      <a:pt x="4887380" y="21590"/>
                    </a:cubicBezTo>
                    <a:lnTo>
                      <a:pt x="4881763" y="20320"/>
                    </a:lnTo>
                    <a:lnTo>
                      <a:pt x="4853674" y="21590"/>
                    </a:lnTo>
                    <a:cubicBezTo>
                      <a:pt x="4735699" y="21590"/>
                      <a:pt x="4617723" y="20320"/>
                      <a:pt x="4499749" y="20320"/>
                    </a:cubicBezTo>
                    <a:lnTo>
                      <a:pt x="4499749" y="17780"/>
                    </a:lnTo>
                    <a:cubicBezTo>
                      <a:pt x="4466041" y="19050"/>
                      <a:pt x="4432334" y="19050"/>
                      <a:pt x="4404246" y="20320"/>
                    </a:cubicBezTo>
                    <a:lnTo>
                      <a:pt x="4359303" y="20320"/>
                    </a:lnTo>
                    <a:cubicBezTo>
                      <a:pt x="4084027" y="19050"/>
                      <a:pt x="3797517" y="17780"/>
                      <a:pt x="3505389" y="17780"/>
                    </a:cubicBezTo>
                    <a:lnTo>
                      <a:pt x="3494153" y="17780"/>
                    </a:lnTo>
                    <a:lnTo>
                      <a:pt x="3477299" y="22860"/>
                    </a:lnTo>
                    <a:lnTo>
                      <a:pt x="3477299" y="27940"/>
                    </a:lnTo>
                    <a:lnTo>
                      <a:pt x="3466064" y="27940"/>
                    </a:lnTo>
                    <a:lnTo>
                      <a:pt x="3117757" y="16510"/>
                    </a:lnTo>
                    <a:cubicBezTo>
                      <a:pt x="3067197" y="16510"/>
                      <a:pt x="3039107" y="19050"/>
                      <a:pt x="3005400" y="20320"/>
                    </a:cubicBezTo>
                    <a:cubicBezTo>
                      <a:pt x="2954839" y="22860"/>
                      <a:pt x="2909896" y="26670"/>
                      <a:pt x="2763832" y="21590"/>
                    </a:cubicBezTo>
                    <a:lnTo>
                      <a:pt x="2763832" y="24130"/>
                    </a:lnTo>
                    <a:lnTo>
                      <a:pt x="2409908" y="24130"/>
                    </a:lnTo>
                    <a:cubicBezTo>
                      <a:pt x="1999804" y="24130"/>
                      <a:pt x="1527905" y="24130"/>
                      <a:pt x="1162745" y="19050"/>
                    </a:cubicBezTo>
                    <a:lnTo>
                      <a:pt x="1011062" y="17780"/>
                    </a:lnTo>
                    <a:lnTo>
                      <a:pt x="1072859" y="24130"/>
                    </a:lnTo>
                    <a:lnTo>
                      <a:pt x="1039151" y="24130"/>
                    </a:lnTo>
                    <a:cubicBezTo>
                      <a:pt x="893087" y="21590"/>
                      <a:pt x="848360" y="20320"/>
                      <a:pt x="840740" y="24130"/>
                    </a:cubicBezTo>
                    <a:lnTo>
                      <a:pt x="840740" y="21590"/>
                    </a:lnTo>
                    <a:cubicBezTo>
                      <a:pt x="839470" y="21590"/>
                      <a:pt x="839470" y="21590"/>
                      <a:pt x="838200" y="22860"/>
                    </a:cubicBezTo>
                    <a:cubicBezTo>
                      <a:pt x="836930" y="22860"/>
                      <a:pt x="835660" y="21590"/>
                      <a:pt x="833120" y="21590"/>
                    </a:cubicBezTo>
                    <a:lnTo>
                      <a:pt x="833120" y="15240"/>
                    </a:lnTo>
                    <a:cubicBezTo>
                      <a:pt x="797560" y="16510"/>
                      <a:pt x="768350" y="16510"/>
                      <a:pt x="742950" y="15240"/>
                    </a:cubicBezTo>
                    <a:cubicBezTo>
                      <a:pt x="713740" y="13970"/>
                      <a:pt x="687070" y="13970"/>
                      <a:pt x="659130" y="16510"/>
                    </a:cubicBezTo>
                    <a:cubicBezTo>
                      <a:pt x="657860" y="15240"/>
                      <a:pt x="656590" y="12700"/>
                      <a:pt x="652780" y="11430"/>
                    </a:cubicBezTo>
                    <a:lnTo>
                      <a:pt x="650240" y="11430"/>
                    </a:lnTo>
                    <a:cubicBezTo>
                      <a:pt x="646430" y="11430"/>
                      <a:pt x="643890" y="12700"/>
                      <a:pt x="641350" y="12700"/>
                    </a:cubicBezTo>
                    <a:lnTo>
                      <a:pt x="641350" y="7620"/>
                    </a:lnTo>
                    <a:cubicBezTo>
                      <a:pt x="572770" y="7620"/>
                      <a:pt x="551180" y="15240"/>
                      <a:pt x="541020" y="21590"/>
                    </a:cubicBezTo>
                    <a:cubicBezTo>
                      <a:pt x="486410" y="20320"/>
                      <a:pt x="438150" y="19050"/>
                      <a:pt x="391160" y="15240"/>
                    </a:cubicBezTo>
                    <a:lnTo>
                      <a:pt x="391160" y="20320"/>
                    </a:lnTo>
                    <a:lnTo>
                      <a:pt x="373380" y="20320"/>
                    </a:lnTo>
                    <a:lnTo>
                      <a:pt x="373380" y="22860"/>
                    </a:lnTo>
                    <a:lnTo>
                      <a:pt x="298450" y="22860"/>
                    </a:lnTo>
                    <a:lnTo>
                      <a:pt x="251460" y="19050"/>
                    </a:lnTo>
                    <a:lnTo>
                      <a:pt x="250190" y="19050"/>
                    </a:lnTo>
                    <a:cubicBezTo>
                      <a:pt x="240030" y="22860"/>
                      <a:pt x="205740" y="22860"/>
                      <a:pt x="173990" y="22860"/>
                    </a:cubicBezTo>
                    <a:cubicBezTo>
                      <a:pt x="146050" y="22860"/>
                      <a:pt x="120650" y="22860"/>
                      <a:pt x="107950" y="25400"/>
                    </a:cubicBezTo>
                    <a:lnTo>
                      <a:pt x="100330" y="27940"/>
                    </a:lnTo>
                    <a:lnTo>
                      <a:pt x="45720" y="27940"/>
                    </a:lnTo>
                    <a:lnTo>
                      <a:pt x="45720" y="34290"/>
                    </a:lnTo>
                    <a:lnTo>
                      <a:pt x="29210" y="34290"/>
                    </a:lnTo>
                    <a:lnTo>
                      <a:pt x="29210" y="40640"/>
                    </a:lnTo>
                    <a:cubicBezTo>
                      <a:pt x="29210" y="50800"/>
                      <a:pt x="29210" y="62230"/>
                      <a:pt x="27940" y="76200"/>
                    </a:cubicBezTo>
                    <a:lnTo>
                      <a:pt x="27940" y="87630"/>
                    </a:lnTo>
                    <a:cubicBezTo>
                      <a:pt x="27940" y="97790"/>
                      <a:pt x="27940" y="105410"/>
                      <a:pt x="26670" y="114300"/>
                    </a:cubicBezTo>
                    <a:lnTo>
                      <a:pt x="25400" y="130810"/>
                    </a:lnTo>
                    <a:cubicBezTo>
                      <a:pt x="21590" y="194310"/>
                      <a:pt x="22860" y="208280"/>
                      <a:pt x="22860" y="222250"/>
                    </a:cubicBezTo>
                    <a:cubicBezTo>
                      <a:pt x="24130" y="236220"/>
                      <a:pt x="24130" y="248920"/>
                      <a:pt x="20320" y="311150"/>
                    </a:cubicBezTo>
                    <a:lnTo>
                      <a:pt x="19050" y="328930"/>
                    </a:lnTo>
                    <a:lnTo>
                      <a:pt x="30480" y="316230"/>
                    </a:lnTo>
                    <a:cubicBezTo>
                      <a:pt x="31750" y="328930"/>
                      <a:pt x="29210" y="356870"/>
                      <a:pt x="27940" y="378460"/>
                    </a:cubicBezTo>
                    <a:cubicBezTo>
                      <a:pt x="26670" y="412750"/>
                      <a:pt x="22860" y="450850"/>
                      <a:pt x="25400" y="485140"/>
                    </a:cubicBezTo>
                    <a:lnTo>
                      <a:pt x="16510" y="457200"/>
                    </a:lnTo>
                    <a:lnTo>
                      <a:pt x="17780" y="504190"/>
                    </a:lnTo>
                    <a:cubicBezTo>
                      <a:pt x="17780" y="519430"/>
                      <a:pt x="19050" y="535940"/>
                      <a:pt x="19050" y="552450"/>
                    </a:cubicBezTo>
                    <a:cubicBezTo>
                      <a:pt x="16510" y="565150"/>
                      <a:pt x="13970" y="577850"/>
                      <a:pt x="12700" y="588010"/>
                    </a:cubicBezTo>
                    <a:lnTo>
                      <a:pt x="7620" y="588010"/>
                    </a:lnTo>
                    <a:cubicBezTo>
                      <a:pt x="3810" y="640080"/>
                      <a:pt x="5080" y="643890"/>
                      <a:pt x="8890" y="647700"/>
                    </a:cubicBezTo>
                    <a:cubicBezTo>
                      <a:pt x="10160" y="648970"/>
                      <a:pt x="12700" y="650240"/>
                      <a:pt x="13970" y="650240"/>
                    </a:cubicBezTo>
                    <a:cubicBezTo>
                      <a:pt x="15240" y="652780"/>
                      <a:pt x="16510" y="659130"/>
                      <a:pt x="16510" y="675640"/>
                    </a:cubicBezTo>
                    <a:cubicBezTo>
                      <a:pt x="15240" y="675640"/>
                      <a:pt x="13970" y="675640"/>
                      <a:pt x="11430" y="676910"/>
                    </a:cubicBezTo>
                    <a:cubicBezTo>
                      <a:pt x="6350" y="679450"/>
                      <a:pt x="5080" y="685800"/>
                      <a:pt x="5080" y="712470"/>
                    </a:cubicBezTo>
                    <a:cubicBezTo>
                      <a:pt x="3810" y="722630"/>
                      <a:pt x="5080" y="748030"/>
                      <a:pt x="7620" y="779780"/>
                    </a:cubicBezTo>
                    <a:cubicBezTo>
                      <a:pt x="8890" y="800100"/>
                      <a:pt x="10160" y="822960"/>
                      <a:pt x="11430" y="845820"/>
                    </a:cubicBezTo>
                    <a:lnTo>
                      <a:pt x="38100" y="845820"/>
                    </a:lnTo>
                    <a:lnTo>
                      <a:pt x="11430" y="845820"/>
                    </a:lnTo>
                    <a:lnTo>
                      <a:pt x="11430" y="857250"/>
                    </a:lnTo>
                    <a:cubicBezTo>
                      <a:pt x="7620" y="861253"/>
                      <a:pt x="6350" y="875247"/>
                      <a:pt x="6350" y="936823"/>
                    </a:cubicBezTo>
                    <a:lnTo>
                      <a:pt x="10160" y="936823"/>
                    </a:lnTo>
                    <a:lnTo>
                      <a:pt x="10160" y="943820"/>
                    </a:lnTo>
                    <a:lnTo>
                      <a:pt x="19050" y="945219"/>
                    </a:lnTo>
                    <a:lnTo>
                      <a:pt x="19050" y="964811"/>
                    </a:lnTo>
                    <a:lnTo>
                      <a:pt x="12700" y="964811"/>
                    </a:lnTo>
                    <a:lnTo>
                      <a:pt x="16510" y="1020789"/>
                    </a:lnTo>
                    <a:lnTo>
                      <a:pt x="16510" y="1029186"/>
                    </a:lnTo>
                    <a:cubicBezTo>
                      <a:pt x="13970" y="1080965"/>
                      <a:pt x="10160" y="1134144"/>
                      <a:pt x="16510" y="1170529"/>
                    </a:cubicBezTo>
                    <a:cubicBezTo>
                      <a:pt x="16510" y="1173328"/>
                      <a:pt x="16510" y="1174728"/>
                      <a:pt x="15240" y="1176127"/>
                    </a:cubicBezTo>
                    <a:lnTo>
                      <a:pt x="12700" y="1177526"/>
                    </a:lnTo>
                    <a:lnTo>
                      <a:pt x="12700" y="1183124"/>
                    </a:lnTo>
                    <a:cubicBezTo>
                      <a:pt x="13970" y="1197119"/>
                      <a:pt x="13970" y="1218110"/>
                      <a:pt x="15240" y="1240501"/>
                    </a:cubicBezTo>
                    <a:cubicBezTo>
                      <a:pt x="16510" y="1285284"/>
                      <a:pt x="19050" y="1335663"/>
                      <a:pt x="21590" y="1359454"/>
                    </a:cubicBezTo>
                    <a:cubicBezTo>
                      <a:pt x="21590" y="1362253"/>
                      <a:pt x="20320" y="1365052"/>
                      <a:pt x="20320" y="1366451"/>
                    </a:cubicBezTo>
                    <a:cubicBezTo>
                      <a:pt x="20320" y="1367850"/>
                      <a:pt x="19050" y="1369250"/>
                      <a:pt x="19050" y="1370649"/>
                    </a:cubicBezTo>
                    <a:lnTo>
                      <a:pt x="21590" y="1370649"/>
                    </a:lnTo>
                    <a:lnTo>
                      <a:pt x="21590" y="1372049"/>
                    </a:lnTo>
                    <a:cubicBezTo>
                      <a:pt x="15240" y="1404236"/>
                      <a:pt x="17780" y="1471409"/>
                      <a:pt x="20320" y="1531585"/>
                    </a:cubicBezTo>
                    <a:cubicBezTo>
                      <a:pt x="21590" y="1576367"/>
                      <a:pt x="24130" y="1632345"/>
                      <a:pt x="20320" y="1643540"/>
                    </a:cubicBezTo>
                    <a:lnTo>
                      <a:pt x="16510" y="1643540"/>
                    </a:lnTo>
                    <a:lnTo>
                      <a:pt x="17780" y="1751297"/>
                    </a:lnTo>
                    <a:lnTo>
                      <a:pt x="11430" y="1751297"/>
                    </a:lnTo>
                    <a:cubicBezTo>
                      <a:pt x="11430" y="1763892"/>
                      <a:pt x="10160" y="1775088"/>
                      <a:pt x="10160" y="1786283"/>
                    </a:cubicBezTo>
                    <a:lnTo>
                      <a:pt x="8890" y="1784884"/>
                    </a:lnTo>
                    <a:lnTo>
                      <a:pt x="10160" y="1801677"/>
                    </a:lnTo>
                    <a:lnTo>
                      <a:pt x="10160" y="1805875"/>
                    </a:lnTo>
                    <a:lnTo>
                      <a:pt x="13970" y="1910834"/>
                    </a:lnTo>
                    <a:lnTo>
                      <a:pt x="21590" y="1910834"/>
                    </a:lnTo>
                    <a:cubicBezTo>
                      <a:pt x="22860" y="1917831"/>
                      <a:pt x="22860" y="1924828"/>
                      <a:pt x="24130" y="1930426"/>
                    </a:cubicBezTo>
                    <a:lnTo>
                      <a:pt x="22860" y="1929026"/>
                    </a:lnTo>
                    <a:lnTo>
                      <a:pt x="21590" y="1951417"/>
                    </a:lnTo>
                    <a:cubicBezTo>
                      <a:pt x="20320" y="1973808"/>
                      <a:pt x="20320" y="1992001"/>
                      <a:pt x="20320" y="2008794"/>
                    </a:cubicBezTo>
                    <a:cubicBezTo>
                      <a:pt x="17780" y="2017191"/>
                      <a:pt x="15240" y="2025588"/>
                      <a:pt x="13970" y="2035384"/>
                    </a:cubicBezTo>
                    <a:lnTo>
                      <a:pt x="12700" y="2039582"/>
                    </a:lnTo>
                    <a:lnTo>
                      <a:pt x="12700" y="2042381"/>
                    </a:lnTo>
                    <a:cubicBezTo>
                      <a:pt x="13970" y="2043781"/>
                      <a:pt x="15240" y="2049378"/>
                      <a:pt x="16510" y="2074568"/>
                    </a:cubicBezTo>
                    <a:cubicBezTo>
                      <a:pt x="16510" y="2108154"/>
                      <a:pt x="19050" y="2136143"/>
                      <a:pt x="22860" y="2179526"/>
                    </a:cubicBezTo>
                    <a:lnTo>
                      <a:pt x="12700" y="2220110"/>
                    </a:lnTo>
                    <a:cubicBezTo>
                      <a:pt x="8890" y="2235504"/>
                      <a:pt x="8890" y="2239702"/>
                      <a:pt x="8890" y="2246699"/>
                    </a:cubicBezTo>
                    <a:cubicBezTo>
                      <a:pt x="8890" y="2252297"/>
                      <a:pt x="8890" y="2260694"/>
                      <a:pt x="5080" y="2284484"/>
                    </a:cubicBezTo>
                    <a:lnTo>
                      <a:pt x="8890" y="2285884"/>
                    </a:lnTo>
                    <a:cubicBezTo>
                      <a:pt x="10160" y="2294280"/>
                      <a:pt x="10160" y="2326467"/>
                      <a:pt x="10160" y="2347459"/>
                    </a:cubicBezTo>
                    <a:cubicBezTo>
                      <a:pt x="10160" y="2389442"/>
                      <a:pt x="10160" y="2404836"/>
                      <a:pt x="12700" y="2409034"/>
                    </a:cubicBezTo>
                    <a:cubicBezTo>
                      <a:pt x="10160" y="2428627"/>
                      <a:pt x="8890" y="2446819"/>
                      <a:pt x="8890" y="2466412"/>
                    </a:cubicBezTo>
                    <a:cubicBezTo>
                      <a:pt x="7620" y="2488802"/>
                      <a:pt x="7620" y="2512593"/>
                      <a:pt x="2540" y="2541981"/>
                    </a:cubicBezTo>
                    <a:lnTo>
                      <a:pt x="0" y="2558774"/>
                    </a:lnTo>
                    <a:lnTo>
                      <a:pt x="6350" y="2554576"/>
                    </a:lnTo>
                    <a:lnTo>
                      <a:pt x="6350" y="2581166"/>
                    </a:lnTo>
                    <a:cubicBezTo>
                      <a:pt x="6350" y="2582565"/>
                      <a:pt x="7620" y="2586763"/>
                      <a:pt x="8890" y="2592361"/>
                    </a:cubicBezTo>
                    <a:lnTo>
                      <a:pt x="8890" y="2595160"/>
                    </a:lnTo>
                    <a:lnTo>
                      <a:pt x="10160" y="2595160"/>
                    </a:lnTo>
                    <a:cubicBezTo>
                      <a:pt x="11430" y="2600758"/>
                      <a:pt x="15240" y="2600758"/>
                      <a:pt x="16510" y="2600758"/>
                    </a:cubicBezTo>
                    <a:cubicBezTo>
                      <a:pt x="16510" y="2645540"/>
                      <a:pt x="15240" y="2691721"/>
                      <a:pt x="13970" y="2736504"/>
                    </a:cubicBezTo>
                    <a:cubicBezTo>
                      <a:pt x="13970" y="2749099"/>
                      <a:pt x="12700" y="2760294"/>
                      <a:pt x="12700" y="2772889"/>
                    </a:cubicBezTo>
                    <a:lnTo>
                      <a:pt x="8890" y="2772889"/>
                    </a:lnTo>
                    <a:lnTo>
                      <a:pt x="8890" y="2803718"/>
                    </a:lnTo>
                    <a:lnTo>
                      <a:pt x="6350" y="2803718"/>
                    </a:lnTo>
                    <a:lnTo>
                      <a:pt x="6350" y="2834198"/>
                    </a:lnTo>
                    <a:cubicBezTo>
                      <a:pt x="3810" y="2869758"/>
                      <a:pt x="1270" y="2924368"/>
                      <a:pt x="3810" y="2958658"/>
                    </a:cubicBezTo>
                    <a:cubicBezTo>
                      <a:pt x="2540" y="2976438"/>
                      <a:pt x="5080" y="2998028"/>
                      <a:pt x="6350" y="3009458"/>
                    </a:cubicBezTo>
                    <a:lnTo>
                      <a:pt x="5080" y="3009458"/>
                    </a:lnTo>
                    <a:lnTo>
                      <a:pt x="8890" y="3108518"/>
                    </a:lnTo>
                    <a:lnTo>
                      <a:pt x="7620" y="3109788"/>
                    </a:lnTo>
                    <a:lnTo>
                      <a:pt x="7620" y="3113598"/>
                    </a:lnTo>
                    <a:cubicBezTo>
                      <a:pt x="7620" y="3147888"/>
                      <a:pt x="8890" y="3182178"/>
                      <a:pt x="8890" y="3219008"/>
                    </a:cubicBezTo>
                    <a:cubicBezTo>
                      <a:pt x="11430" y="3288858"/>
                      <a:pt x="12700" y="3359978"/>
                      <a:pt x="6350" y="3437448"/>
                    </a:cubicBezTo>
                    <a:lnTo>
                      <a:pt x="6350" y="3443798"/>
                    </a:lnTo>
                    <a:cubicBezTo>
                      <a:pt x="7620" y="3459038"/>
                      <a:pt x="7620" y="3474278"/>
                      <a:pt x="7620" y="3492058"/>
                    </a:cubicBezTo>
                    <a:lnTo>
                      <a:pt x="7620" y="3570798"/>
                    </a:lnTo>
                    <a:lnTo>
                      <a:pt x="2540" y="3591118"/>
                    </a:lnTo>
                    <a:lnTo>
                      <a:pt x="2540" y="3641918"/>
                    </a:lnTo>
                    <a:lnTo>
                      <a:pt x="8890" y="3641918"/>
                    </a:lnTo>
                    <a:cubicBezTo>
                      <a:pt x="46990" y="3641918"/>
                      <a:pt x="102870" y="3643188"/>
                      <a:pt x="118110" y="3643188"/>
                    </a:cubicBezTo>
                    <a:cubicBezTo>
                      <a:pt x="146050" y="3643188"/>
                      <a:pt x="161290" y="3643188"/>
                      <a:pt x="168910" y="3641918"/>
                    </a:cubicBezTo>
                    <a:cubicBezTo>
                      <a:pt x="189230" y="3646998"/>
                      <a:pt x="227330" y="3648268"/>
                      <a:pt x="271780" y="3648268"/>
                    </a:cubicBezTo>
                    <a:cubicBezTo>
                      <a:pt x="298450" y="3648268"/>
                      <a:pt x="327660" y="3648268"/>
                      <a:pt x="356870" y="3646998"/>
                    </a:cubicBezTo>
                    <a:cubicBezTo>
                      <a:pt x="394970" y="3645728"/>
                      <a:pt x="431800" y="3645728"/>
                      <a:pt x="457200" y="3646998"/>
                    </a:cubicBezTo>
                    <a:lnTo>
                      <a:pt x="461010" y="3646998"/>
                    </a:lnTo>
                    <a:lnTo>
                      <a:pt x="463550" y="3640648"/>
                    </a:lnTo>
                    <a:cubicBezTo>
                      <a:pt x="514350" y="3640648"/>
                      <a:pt x="563880" y="3639378"/>
                      <a:pt x="628650" y="3636838"/>
                    </a:cubicBezTo>
                    <a:lnTo>
                      <a:pt x="640080" y="3636838"/>
                    </a:lnTo>
                    <a:lnTo>
                      <a:pt x="638810" y="3634298"/>
                    </a:lnTo>
                    <a:lnTo>
                      <a:pt x="671830" y="3634298"/>
                    </a:lnTo>
                    <a:lnTo>
                      <a:pt x="671830" y="3629218"/>
                    </a:lnTo>
                    <a:cubicBezTo>
                      <a:pt x="694690" y="3629218"/>
                      <a:pt x="718820" y="3630488"/>
                      <a:pt x="745490" y="3631758"/>
                    </a:cubicBezTo>
                    <a:cubicBezTo>
                      <a:pt x="763270" y="3633028"/>
                      <a:pt x="781050" y="3633028"/>
                      <a:pt x="798830" y="3634298"/>
                    </a:cubicBezTo>
                    <a:lnTo>
                      <a:pt x="798830" y="3645728"/>
                    </a:lnTo>
                    <a:lnTo>
                      <a:pt x="1151509" y="3645728"/>
                    </a:lnTo>
                    <a:cubicBezTo>
                      <a:pt x="1258248" y="3645728"/>
                      <a:pt x="1359369" y="3644458"/>
                      <a:pt x="1466108" y="3643188"/>
                    </a:cubicBezTo>
                    <a:cubicBezTo>
                      <a:pt x="1696440" y="3640648"/>
                      <a:pt x="1915536" y="3638108"/>
                      <a:pt x="2117779" y="3641918"/>
                    </a:cubicBezTo>
                    <a:cubicBezTo>
                      <a:pt x="2213283" y="3640648"/>
                      <a:pt x="2286315" y="3640648"/>
                      <a:pt x="2348111" y="3641918"/>
                    </a:cubicBezTo>
                    <a:lnTo>
                      <a:pt x="2348111" y="3643188"/>
                    </a:lnTo>
                    <a:lnTo>
                      <a:pt x="2387436" y="3643188"/>
                    </a:lnTo>
                    <a:lnTo>
                      <a:pt x="2533500" y="3645728"/>
                    </a:lnTo>
                    <a:lnTo>
                      <a:pt x="2533500" y="3641918"/>
                    </a:lnTo>
                    <a:cubicBezTo>
                      <a:pt x="2595296" y="3641918"/>
                      <a:pt x="2662711" y="3640648"/>
                      <a:pt x="2735743" y="3640648"/>
                    </a:cubicBezTo>
                    <a:lnTo>
                      <a:pt x="2786303" y="3646998"/>
                    </a:lnTo>
                    <a:lnTo>
                      <a:pt x="2820010" y="3646998"/>
                    </a:lnTo>
                    <a:cubicBezTo>
                      <a:pt x="2893043" y="3648268"/>
                      <a:pt x="2926750" y="3648268"/>
                      <a:pt x="2937986" y="3640648"/>
                    </a:cubicBezTo>
                    <a:lnTo>
                      <a:pt x="2937986" y="3638108"/>
                    </a:lnTo>
                    <a:cubicBezTo>
                      <a:pt x="2966075" y="3636838"/>
                      <a:pt x="2994164" y="3636838"/>
                      <a:pt x="3016635" y="3635568"/>
                    </a:cubicBezTo>
                    <a:cubicBezTo>
                      <a:pt x="3072814" y="3640648"/>
                      <a:pt x="3145846" y="3639378"/>
                      <a:pt x="3230114" y="3639378"/>
                    </a:cubicBezTo>
                    <a:cubicBezTo>
                      <a:pt x="3314382" y="3638108"/>
                      <a:pt x="3404267" y="3638108"/>
                      <a:pt x="3466064" y="3643188"/>
                    </a:cubicBezTo>
                    <a:lnTo>
                      <a:pt x="3471682" y="3644458"/>
                    </a:lnTo>
                    <a:lnTo>
                      <a:pt x="3482917" y="3644458"/>
                    </a:lnTo>
                    <a:cubicBezTo>
                      <a:pt x="3511007" y="3643188"/>
                      <a:pt x="3623363" y="3641918"/>
                      <a:pt x="3730103" y="3640648"/>
                    </a:cubicBezTo>
                    <a:cubicBezTo>
                      <a:pt x="3831224" y="3639378"/>
                      <a:pt x="3943581" y="3638108"/>
                      <a:pt x="4033467" y="3636838"/>
                    </a:cubicBezTo>
                    <a:cubicBezTo>
                      <a:pt x="4050320" y="3639378"/>
                      <a:pt x="4089645" y="3640648"/>
                      <a:pt x="4123353" y="3640648"/>
                    </a:cubicBezTo>
                    <a:cubicBezTo>
                      <a:pt x="4252563" y="3639378"/>
                      <a:pt x="4398627" y="3638108"/>
                      <a:pt x="4578398" y="3638108"/>
                    </a:cubicBezTo>
                    <a:lnTo>
                      <a:pt x="4584017" y="3639378"/>
                    </a:lnTo>
                    <a:lnTo>
                      <a:pt x="4612106" y="3638108"/>
                    </a:lnTo>
                    <a:cubicBezTo>
                      <a:pt x="4730080" y="3638108"/>
                      <a:pt x="4848055" y="3639378"/>
                      <a:pt x="4966030" y="3639378"/>
                    </a:cubicBezTo>
                    <a:lnTo>
                      <a:pt x="4966030" y="3641918"/>
                    </a:lnTo>
                    <a:lnTo>
                      <a:pt x="5061534" y="3639378"/>
                    </a:lnTo>
                    <a:lnTo>
                      <a:pt x="5106476" y="3639378"/>
                    </a:lnTo>
                    <a:cubicBezTo>
                      <a:pt x="5381751" y="3640648"/>
                      <a:pt x="5668261" y="3641918"/>
                      <a:pt x="5960390" y="3641918"/>
                    </a:cubicBezTo>
                    <a:lnTo>
                      <a:pt x="5971626" y="3641918"/>
                    </a:lnTo>
                    <a:lnTo>
                      <a:pt x="5988479" y="3636838"/>
                    </a:lnTo>
                    <a:lnTo>
                      <a:pt x="5988479" y="3631758"/>
                    </a:lnTo>
                    <a:lnTo>
                      <a:pt x="5999715" y="3631758"/>
                    </a:lnTo>
                    <a:lnTo>
                      <a:pt x="6348022" y="3643188"/>
                    </a:lnTo>
                    <a:cubicBezTo>
                      <a:pt x="6398582" y="3643188"/>
                      <a:pt x="6426671" y="3640648"/>
                      <a:pt x="6460379" y="3639378"/>
                    </a:cubicBezTo>
                    <a:cubicBezTo>
                      <a:pt x="6510939" y="3636838"/>
                      <a:pt x="6555882" y="3633028"/>
                      <a:pt x="6701947" y="3638108"/>
                    </a:cubicBezTo>
                    <a:lnTo>
                      <a:pt x="6701947" y="3635568"/>
                    </a:lnTo>
                    <a:lnTo>
                      <a:pt x="7050253" y="3635568"/>
                    </a:lnTo>
                    <a:cubicBezTo>
                      <a:pt x="7460356" y="3635568"/>
                      <a:pt x="7932256" y="3635568"/>
                      <a:pt x="8297416" y="3640648"/>
                    </a:cubicBezTo>
                    <a:lnTo>
                      <a:pt x="8449098" y="3641918"/>
                    </a:lnTo>
                    <a:lnTo>
                      <a:pt x="8387302" y="3635568"/>
                    </a:lnTo>
                    <a:lnTo>
                      <a:pt x="8421008" y="3635568"/>
                    </a:lnTo>
                    <a:cubicBezTo>
                      <a:pt x="8561455" y="3638108"/>
                      <a:pt x="8614966" y="3639378"/>
                      <a:pt x="8622586" y="3635568"/>
                    </a:cubicBezTo>
                    <a:lnTo>
                      <a:pt x="8622586" y="3636838"/>
                    </a:lnTo>
                    <a:cubicBezTo>
                      <a:pt x="8623856" y="3636838"/>
                      <a:pt x="8623856" y="3636838"/>
                      <a:pt x="8625125" y="3635568"/>
                    </a:cubicBezTo>
                    <a:cubicBezTo>
                      <a:pt x="8626396" y="3635568"/>
                      <a:pt x="8627666" y="3636838"/>
                      <a:pt x="8630206" y="3636838"/>
                    </a:cubicBezTo>
                    <a:lnTo>
                      <a:pt x="8630206" y="3643188"/>
                    </a:lnTo>
                    <a:cubicBezTo>
                      <a:pt x="8665766" y="3641918"/>
                      <a:pt x="8694975" y="3641918"/>
                      <a:pt x="8720375" y="3643188"/>
                    </a:cubicBezTo>
                    <a:cubicBezTo>
                      <a:pt x="8749586" y="3644458"/>
                      <a:pt x="8776256" y="3644458"/>
                      <a:pt x="8804196" y="3641918"/>
                    </a:cubicBezTo>
                    <a:cubicBezTo>
                      <a:pt x="8805466" y="3643188"/>
                      <a:pt x="8806736" y="3645728"/>
                      <a:pt x="8810546" y="3646998"/>
                    </a:cubicBezTo>
                    <a:lnTo>
                      <a:pt x="8813086" y="3646998"/>
                    </a:lnTo>
                    <a:cubicBezTo>
                      <a:pt x="8816896" y="3646998"/>
                      <a:pt x="8819436" y="3645728"/>
                      <a:pt x="8821975" y="3645728"/>
                    </a:cubicBezTo>
                    <a:lnTo>
                      <a:pt x="8821975" y="3650808"/>
                    </a:lnTo>
                    <a:cubicBezTo>
                      <a:pt x="8890556" y="3650808"/>
                      <a:pt x="8912146" y="3643188"/>
                      <a:pt x="8922306" y="3636838"/>
                    </a:cubicBezTo>
                    <a:cubicBezTo>
                      <a:pt x="8976916" y="3638108"/>
                      <a:pt x="9025175" y="3640648"/>
                      <a:pt x="9072166" y="3644458"/>
                    </a:cubicBezTo>
                    <a:lnTo>
                      <a:pt x="9072166" y="3639378"/>
                    </a:lnTo>
                    <a:lnTo>
                      <a:pt x="9089946" y="3639378"/>
                    </a:lnTo>
                    <a:lnTo>
                      <a:pt x="9089946" y="3635568"/>
                    </a:lnTo>
                    <a:lnTo>
                      <a:pt x="9164875" y="3635568"/>
                    </a:lnTo>
                    <a:lnTo>
                      <a:pt x="9211866" y="3638108"/>
                    </a:lnTo>
                    <a:lnTo>
                      <a:pt x="9213136" y="3638108"/>
                    </a:lnTo>
                    <a:cubicBezTo>
                      <a:pt x="9223296" y="3634298"/>
                      <a:pt x="9257586" y="3634298"/>
                      <a:pt x="9289336" y="3634298"/>
                    </a:cubicBezTo>
                    <a:cubicBezTo>
                      <a:pt x="9317276" y="3634298"/>
                      <a:pt x="9342676" y="3634298"/>
                      <a:pt x="9354106" y="3631758"/>
                    </a:cubicBezTo>
                    <a:lnTo>
                      <a:pt x="9417606" y="3631758"/>
                    </a:lnTo>
                    <a:lnTo>
                      <a:pt x="9417606" y="3625408"/>
                    </a:lnTo>
                    <a:lnTo>
                      <a:pt x="9434116" y="3625408"/>
                    </a:lnTo>
                    <a:lnTo>
                      <a:pt x="9434116" y="3619058"/>
                    </a:lnTo>
                    <a:cubicBezTo>
                      <a:pt x="9434116" y="3608898"/>
                      <a:pt x="9434116" y="3597468"/>
                      <a:pt x="9435386" y="3584768"/>
                    </a:cubicBezTo>
                    <a:lnTo>
                      <a:pt x="9435386" y="3572068"/>
                    </a:lnTo>
                    <a:cubicBezTo>
                      <a:pt x="9435386" y="3561908"/>
                      <a:pt x="9435386" y="3554288"/>
                      <a:pt x="9436656" y="3545398"/>
                    </a:cubicBezTo>
                    <a:lnTo>
                      <a:pt x="9437926" y="3528888"/>
                    </a:lnTo>
                    <a:cubicBezTo>
                      <a:pt x="9441736" y="3465388"/>
                      <a:pt x="9440466" y="3451418"/>
                      <a:pt x="9440466" y="3437448"/>
                    </a:cubicBezTo>
                    <a:cubicBezTo>
                      <a:pt x="9439196" y="3423478"/>
                      <a:pt x="9439196" y="3410778"/>
                      <a:pt x="9443006" y="3348549"/>
                    </a:cubicBezTo>
                    <a:lnTo>
                      <a:pt x="9444276" y="3330768"/>
                    </a:lnTo>
                    <a:lnTo>
                      <a:pt x="9432846" y="3343468"/>
                    </a:lnTo>
                    <a:cubicBezTo>
                      <a:pt x="9431576" y="3330768"/>
                      <a:pt x="9434116" y="3302828"/>
                      <a:pt x="9435386" y="3281238"/>
                    </a:cubicBezTo>
                    <a:cubicBezTo>
                      <a:pt x="9437926" y="3248218"/>
                      <a:pt x="9441736" y="3210118"/>
                      <a:pt x="9439196" y="3175828"/>
                    </a:cubicBezTo>
                    <a:lnTo>
                      <a:pt x="9448086" y="3203768"/>
                    </a:lnTo>
                    <a:lnTo>
                      <a:pt x="9446816" y="3156778"/>
                    </a:lnTo>
                    <a:cubicBezTo>
                      <a:pt x="9446816" y="3141538"/>
                      <a:pt x="9445546" y="3125028"/>
                      <a:pt x="9445546" y="3108518"/>
                    </a:cubicBezTo>
                    <a:cubicBezTo>
                      <a:pt x="9448086" y="3095818"/>
                      <a:pt x="9450626" y="3083118"/>
                      <a:pt x="9451896" y="3072958"/>
                    </a:cubicBezTo>
                    <a:lnTo>
                      <a:pt x="9456976" y="3072958"/>
                    </a:lnTo>
                    <a:cubicBezTo>
                      <a:pt x="9460786" y="3020888"/>
                      <a:pt x="9459516" y="3017078"/>
                      <a:pt x="9455706" y="3013268"/>
                    </a:cubicBezTo>
                    <a:cubicBezTo>
                      <a:pt x="9454436" y="3011998"/>
                      <a:pt x="9451896" y="3010728"/>
                      <a:pt x="9450626" y="3010728"/>
                    </a:cubicBezTo>
                    <a:cubicBezTo>
                      <a:pt x="9449356" y="3008188"/>
                      <a:pt x="9448086" y="3001838"/>
                      <a:pt x="9448086" y="2985328"/>
                    </a:cubicBezTo>
                    <a:cubicBezTo>
                      <a:pt x="9449356" y="2985328"/>
                      <a:pt x="9450626" y="2985328"/>
                      <a:pt x="9453166" y="2984058"/>
                    </a:cubicBezTo>
                    <a:cubicBezTo>
                      <a:pt x="9458246" y="2981518"/>
                      <a:pt x="9459516" y="2975168"/>
                      <a:pt x="9459516" y="2948498"/>
                    </a:cubicBezTo>
                    <a:cubicBezTo>
                      <a:pt x="9460786" y="2938338"/>
                      <a:pt x="9459516" y="2912938"/>
                      <a:pt x="9456976" y="2881188"/>
                    </a:cubicBezTo>
                    <a:cubicBezTo>
                      <a:pt x="9455706" y="2860868"/>
                      <a:pt x="9454436" y="2838008"/>
                      <a:pt x="9453166" y="2815148"/>
                    </a:cubicBezTo>
                    <a:lnTo>
                      <a:pt x="9453166" y="2792288"/>
                    </a:lnTo>
                    <a:cubicBezTo>
                      <a:pt x="9458246" y="2786883"/>
                      <a:pt x="9459516" y="2768691"/>
                      <a:pt x="9458246" y="2715512"/>
                    </a:cubicBezTo>
                    <a:lnTo>
                      <a:pt x="9454436" y="2715512"/>
                    </a:lnTo>
                    <a:lnTo>
                      <a:pt x="9454436" y="2708515"/>
                    </a:lnTo>
                    <a:lnTo>
                      <a:pt x="9445546" y="2707115"/>
                    </a:lnTo>
                    <a:lnTo>
                      <a:pt x="9445546" y="2687523"/>
                    </a:lnTo>
                    <a:lnTo>
                      <a:pt x="9451896" y="2687523"/>
                    </a:lnTo>
                    <a:lnTo>
                      <a:pt x="9448086" y="2631546"/>
                    </a:lnTo>
                    <a:lnTo>
                      <a:pt x="9448086" y="2623149"/>
                    </a:lnTo>
                    <a:cubicBezTo>
                      <a:pt x="9450626" y="2571370"/>
                      <a:pt x="9454436" y="2518191"/>
                      <a:pt x="9448086" y="2481806"/>
                    </a:cubicBezTo>
                    <a:cubicBezTo>
                      <a:pt x="9448086" y="2479007"/>
                      <a:pt x="9448086" y="2477607"/>
                      <a:pt x="9449356" y="2476208"/>
                    </a:cubicBezTo>
                    <a:lnTo>
                      <a:pt x="9451896" y="2474808"/>
                    </a:lnTo>
                    <a:lnTo>
                      <a:pt x="9451896" y="2469210"/>
                    </a:lnTo>
                    <a:cubicBezTo>
                      <a:pt x="9450626" y="2455216"/>
                      <a:pt x="9450626" y="2434224"/>
                      <a:pt x="9449356" y="2411833"/>
                    </a:cubicBezTo>
                    <a:cubicBezTo>
                      <a:pt x="9448086" y="2367051"/>
                      <a:pt x="9445546" y="2316671"/>
                      <a:pt x="9443006" y="2292881"/>
                    </a:cubicBezTo>
                    <a:cubicBezTo>
                      <a:pt x="9443006" y="2290082"/>
                      <a:pt x="9444276" y="2287283"/>
                      <a:pt x="9444276" y="2285884"/>
                    </a:cubicBezTo>
                    <a:cubicBezTo>
                      <a:pt x="9444276" y="2284484"/>
                      <a:pt x="9444276" y="2283085"/>
                      <a:pt x="9445546" y="2283085"/>
                    </a:cubicBezTo>
                    <a:lnTo>
                      <a:pt x="9440466" y="2280286"/>
                    </a:lnTo>
                    <a:lnTo>
                      <a:pt x="9446816" y="2281685"/>
                    </a:lnTo>
                    <a:lnTo>
                      <a:pt x="9448086" y="2280286"/>
                    </a:lnTo>
                    <a:lnTo>
                      <a:pt x="9448086" y="2278887"/>
                    </a:lnTo>
                    <a:cubicBezTo>
                      <a:pt x="9454436" y="2246699"/>
                      <a:pt x="9451896" y="2179526"/>
                      <a:pt x="9449356" y="2119350"/>
                    </a:cubicBezTo>
                    <a:cubicBezTo>
                      <a:pt x="9448086" y="2074568"/>
                      <a:pt x="9445546" y="2018590"/>
                      <a:pt x="9449356" y="2007395"/>
                    </a:cubicBezTo>
                    <a:lnTo>
                      <a:pt x="9453166" y="2007395"/>
                    </a:lnTo>
                    <a:lnTo>
                      <a:pt x="9451896" y="1899638"/>
                    </a:lnTo>
                    <a:lnTo>
                      <a:pt x="9458246" y="1899638"/>
                    </a:lnTo>
                    <a:cubicBezTo>
                      <a:pt x="9458246" y="1888442"/>
                      <a:pt x="9459516" y="1875848"/>
                      <a:pt x="9459516" y="1864652"/>
                    </a:cubicBezTo>
                    <a:lnTo>
                      <a:pt x="9460786" y="1867451"/>
                    </a:lnTo>
                    <a:lnTo>
                      <a:pt x="9459516" y="1849258"/>
                    </a:lnTo>
                    <a:lnTo>
                      <a:pt x="9459516" y="1846459"/>
                    </a:lnTo>
                    <a:lnTo>
                      <a:pt x="9455706" y="1741501"/>
                    </a:lnTo>
                    <a:lnTo>
                      <a:pt x="9448086" y="1741501"/>
                    </a:lnTo>
                    <a:cubicBezTo>
                      <a:pt x="9446816" y="1734504"/>
                      <a:pt x="9446816" y="1727507"/>
                      <a:pt x="9445546" y="1721909"/>
                    </a:cubicBezTo>
                    <a:lnTo>
                      <a:pt x="9446816" y="1723309"/>
                    </a:lnTo>
                    <a:lnTo>
                      <a:pt x="9448086" y="1700918"/>
                    </a:lnTo>
                    <a:cubicBezTo>
                      <a:pt x="9449356" y="1678526"/>
                      <a:pt x="9449356" y="1660334"/>
                      <a:pt x="9449356" y="1643540"/>
                    </a:cubicBezTo>
                    <a:cubicBezTo>
                      <a:pt x="9451896" y="1635144"/>
                      <a:pt x="9454436" y="1626747"/>
                      <a:pt x="9455706" y="1616951"/>
                    </a:cubicBezTo>
                    <a:lnTo>
                      <a:pt x="9456976" y="1612753"/>
                    </a:lnTo>
                    <a:lnTo>
                      <a:pt x="9453166" y="1609954"/>
                    </a:lnTo>
                    <a:cubicBezTo>
                      <a:pt x="9453166" y="1608554"/>
                      <a:pt x="9450626" y="1602957"/>
                      <a:pt x="9449356" y="1577767"/>
                    </a:cubicBezTo>
                    <a:cubicBezTo>
                      <a:pt x="9449356" y="1544180"/>
                      <a:pt x="9446816" y="1517591"/>
                      <a:pt x="9443006" y="1472809"/>
                    </a:cubicBezTo>
                    <a:lnTo>
                      <a:pt x="9453166" y="1432225"/>
                    </a:lnTo>
                    <a:cubicBezTo>
                      <a:pt x="9456976" y="1416831"/>
                      <a:pt x="9456976" y="1412633"/>
                      <a:pt x="9456976" y="1405635"/>
                    </a:cubicBezTo>
                    <a:cubicBezTo>
                      <a:pt x="9456976" y="1400038"/>
                      <a:pt x="9456976" y="1391641"/>
                      <a:pt x="9460786" y="1367851"/>
                    </a:cubicBezTo>
                    <a:lnTo>
                      <a:pt x="9456976" y="1366451"/>
                    </a:lnTo>
                    <a:cubicBezTo>
                      <a:pt x="9455706" y="1358054"/>
                      <a:pt x="9455706" y="1325867"/>
                      <a:pt x="9455706" y="1304876"/>
                    </a:cubicBezTo>
                    <a:cubicBezTo>
                      <a:pt x="9455706" y="1262892"/>
                      <a:pt x="9455706" y="1247499"/>
                      <a:pt x="9453166" y="1243300"/>
                    </a:cubicBezTo>
                    <a:cubicBezTo>
                      <a:pt x="9455706" y="1223708"/>
                      <a:pt x="9456976" y="1205515"/>
                      <a:pt x="9456976" y="1185923"/>
                    </a:cubicBezTo>
                    <a:cubicBezTo>
                      <a:pt x="9456976" y="1163532"/>
                      <a:pt x="9456976" y="1139742"/>
                      <a:pt x="9462056" y="1110353"/>
                    </a:cubicBezTo>
                    <a:close/>
                    <a:moveTo>
                      <a:pt x="27940" y="495300"/>
                    </a:moveTo>
                    <a:lnTo>
                      <a:pt x="27940" y="488950"/>
                    </a:lnTo>
                    <a:lnTo>
                      <a:pt x="29210" y="488950"/>
                    </a:lnTo>
                    <a:cubicBezTo>
                      <a:pt x="27940" y="491490"/>
                      <a:pt x="27940" y="492760"/>
                      <a:pt x="27940" y="495300"/>
                    </a:cubicBezTo>
                    <a:close/>
                    <a:moveTo>
                      <a:pt x="38100" y="3033588"/>
                    </a:moveTo>
                    <a:cubicBezTo>
                      <a:pt x="38100" y="3029778"/>
                      <a:pt x="36830" y="3027238"/>
                      <a:pt x="36830" y="3024698"/>
                    </a:cubicBezTo>
                    <a:lnTo>
                      <a:pt x="38100" y="3024698"/>
                    </a:lnTo>
                    <a:lnTo>
                      <a:pt x="38100" y="3033588"/>
                    </a:lnTo>
                    <a:close/>
                    <a:moveTo>
                      <a:pt x="9387126" y="546100"/>
                    </a:moveTo>
                    <a:lnTo>
                      <a:pt x="9388396" y="577850"/>
                    </a:lnTo>
                    <a:lnTo>
                      <a:pt x="9379506" y="563880"/>
                    </a:lnTo>
                    <a:lnTo>
                      <a:pt x="9382046" y="591820"/>
                    </a:lnTo>
                    <a:cubicBezTo>
                      <a:pt x="9387126" y="647700"/>
                      <a:pt x="9385856" y="669290"/>
                      <a:pt x="9384586" y="718820"/>
                    </a:cubicBezTo>
                    <a:lnTo>
                      <a:pt x="9383316" y="741680"/>
                    </a:lnTo>
                    <a:lnTo>
                      <a:pt x="9380776" y="762000"/>
                    </a:lnTo>
                    <a:cubicBezTo>
                      <a:pt x="9378236" y="786130"/>
                      <a:pt x="9378236" y="817880"/>
                      <a:pt x="9379506" y="843280"/>
                    </a:cubicBezTo>
                    <a:lnTo>
                      <a:pt x="9375696" y="843280"/>
                    </a:lnTo>
                    <a:lnTo>
                      <a:pt x="9375696" y="887842"/>
                    </a:lnTo>
                    <a:lnTo>
                      <a:pt x="9379506" y="887842"/>
                    </a:lnTo>
                    <a:lnTo>
                      <a:pt x="9384586" y="966211"/>
                    </a:lnTo>
                    <a:lnTo>
                      <a:pt x="9379506" y="966211"/>
                    </a:lnTo>
                    <a:cubicBezTo>
                      <a:pt x="9379506" y="973208"/>
                      <a:pt x="9379506" y="978806"/>
                      <a:pt x="9380776" y="985803"/>
                    </a:cubicBezTo>
                    <a:lnTo>
                      <a:pt x="9371886" y="985803"/>
                    </a:lnTo>
                    <a:lnTo>
                      <a:pt x="9371886" y="988602"/>
                    </a:lnTo>
                    <a:lnTo>
                      <a:pt x="9376966" y="1100557"/>
                    </a:lnTo>
                    <a:cubicBezTo>
                      <a:pt x="9375696" y="1104756"/>
                      <a:pt x="9375696" y="1111753"/>
                      <a:pt x="9374426" y="1121549"/>
                    </a:cubicBezTo>
                    <a:cubicBezTo>
                      <a:pt x="9373156" y="1129945"/>
                      <a:pt x="9371886" y="1142540"/>
                      <a:pt x="9370616" y="1145339"/>
                    </a:cubicBezTo>
                    <a:lnTo>
                      <a:pt x="9369346" y="1145339"/>
                    </a:lnTo>
                    <a:cubicBezTo>
                      <a:pt x="9368076" y="1176127"/>
                      <a:pt x="9369346" y="1212512"/>
                      <a:pt x="9371886" y="1251697"/>
                    </a:cubicBezTo>
                    <a:cubicBezTo>
                      <a:pt x="9374426" y="1296479"/>
                      <a:pt x="9376966" y="1344060"/>
                      <a:pt x="9374426" y="1388842"/>
                    </a:cubicBezTo>
                    <a:lnTo>
                      <a:pt x="9374426" y="1391641"/>
                    </a:lnTo>
                    <a:cubicBezTo>
                      <a:pt x="9375696" y="1395839"/>
                      <a:pt x="9375696" y="1407035"/>
                      <a:pt x="9376966" y="1421029"/>
                    </a:cubicBezTo>
                    <a:cubicBezTo>
                      <a:pt x="9376966" y="1443420"/>
                      <a:pt x="9375696" y="1464412"/>
                      <a:pt x="9375696" y="1486803"/>
                    </a:cubicBezTo>
                    <a:cubicBezTo>
                      <a:pt x="9374426" y="1541381"/>
                      <a:pt x="9371886" y="1598758"/>
                      <a:pt x="9376966" y="1667331"/>
                    </a:cubicBezTo>
                    <a:lnTo>
                      <a:pt x="9368076" y="1721909"/>
                    </a:lnTo>
                    <a:lnTo>
                      <a:pt x="9368076" y="1723308"/>
                    </a:lnTo>
                    <a:cubicBezTo>
                      <a:pt x="9368076" y="1744300"/>
                      <a:pt x="9369346" y="1751297"/>
                      <a:pt x="9375696" y="1752697"/>
                    </a:cubicBezTo>
                    <a:cubicBezTo>
                      <a:pt x="9378236" y="1752697"/>
                      <a:pt x="9379506" y="1752697"/>
                      <a:pt x="9382046" y="1749898"/>
                    </a:cubicBezTo>
                    <a:cubicBezTo>
                      <a:pt x="9382046" y="1756895"/>
                      <a:pt x="9382046" y="1763892"/>
                      <a:pt x="9383316" y="1775088"/>
                    </a:cubicBezTo>
                    <a:cubicBezTo>
                      <a:pt x="9384586" y="1804476"/>
                      <a:pt x="9383316" y="1815672"/>
                      <a:pt x="9383316" y="1821269"/>
                    </a:cubicBezTo>
                    <a:cubicBezTo>
                      <a:pt x="9382046" y="1821269"/>
                      <a:pt x="9380776" y="1821269"/>
                      <a:pt x="9378236" y="1822669"/>
                    </a:cubicBezTo>
                    <a:cubicBezTo>
                      <a:pt x="9374426" y="1825467"/>
                      <a:pt x="9373156" y="1831065"/>
                      <a:pt x="9373156" y="1838062"/>
                    </a:cubicBezTo>
                    <a:lnTo>
                      <a:pt x="9374426" y="1847859"/>
                    </a:lnTo>
                    <a:cubicBezTo>
                      <a:pt x="9378236" y="1878646"/>
                      <a:pt x="9382046" y="1919230"/>
                      <a:pt x="9382046" y="1965412"/>
                    </a:cubicBezTo>
                    <a:lnTo>
                      <a:pt x="9380776" y="1965412"/>
                    </a:lnTo>
                    <a:lnTo>
                      <a:pt x="9380776" y="1958414"/>
                    </a:lnTo>
                    <a:cubicBezTo>
                      <a:pt x="9379506" y="1929026"/>
                      <a:pt x="9378236" y="1926227"/>
                      <a:pt x="9371886" y="1926227"/>
                    </a:cubicBezTo>
                    <a:cubicBezTo>
                      <a:pt x="9364266" y="1926227"/>
                      <a:pt x="9364266" y="1931825"/>
                      <a:pt x="9361726" y="1957015"/>
                    </a:cubicBezTo>
                    <a:lnTo>
                      <a:pt x="9360456" y="1961213"/>
                    </a:lnTo>
                    <a:lnTo>
                      <a:pt x="9364266" y="1964012"/>
                    </a:lnTo>
                    <a:cubicBezTo>
                      <a:pt x="9370616" y="1972409"/>
                      <a:pt x="9370616" y="2035384"/>
                      <a:pt x="9370616" y="2082965"/>
                    </a:cubicBezTo>
                    <a:cubicBezTo>
                      <a:pt x="9370616" y="2165532"/>
                      <a:pt x="9373156" y="2199118"/>
                      <a:pt x="9379506" y="2208914"/>
                    </a:cubicBezTo>
                    <a:lnTo>
                      <a:pt x="9378236" y="2221509"/>
                    </a:lnTo>
                    <a:lnTo>
                      <a:pt x="9375696" y="2221509"/>
                    </a:lnTo>
                    <a:cubicBezTo>
                      <a:pt x="9371886" y="2262093"/>
                      <a:pt x="9374426" y="2277487"/>
                      <a:pt x="9378236" y="2295680"/>
                    </a:cubicBezTo>
                    <a:cubicBezTo>
                      <a:pt x="9382046" y="2312473"/>
                      <a:pt x="9385856" y="2332065"/>
                      <a:pt x="9384586" y="2382445"/>
                    </a:cubicBezTo>
                    <a:cubicBezTo>
                      <a:pt x="9383316" y="2400638"/>
                      <a:pt x="9383316" y="2413233"/>
                      <a:pt x="9382046" y="2418830"/>
                    </a:cubicBezTo>
                    <a:lnTo>
                      <a:pt x="9378236" y="2418830"/>
                    </a:lnTo>
                    <a:lnTo>
                      <a:pt x="9382046" y="2497199"/>
                    </a:lnTo>
                    <a:lnTo>
                      <a:pt x="9382046" y="2501398"/>
                    </a:lnTo>
                    <a:lnTo>
                      <a:pt x="9379506" y="2501398"/>
                    </a:lnTo>
                    <a:lnTo>
                      <a:pt x="9380776" y="2586763"/>
                    </a:lnTo>
                    <a:lnTo>
                      <a:pt x="9375696" y="2576967"/>
                    </a:lnTo>
                    <a:lnTo>
                      <a:pt x="9380776" y="2611953"/>
                    </a:lnTo>
                    <a:cubicBezTo>
                      <a:pt x="9382046" y="2621749"/>
                      <a:pt x="9384586" y="2638542"/>
                      <a:pt x="9385856" y="2653936"/>
                    </a:cubicBezTo>
                    <a:lnTo>
                      <a:pt x="9382046" y="2669331"/>
                    </a:lnTo>
                    <a:cubicBezTo>
                      <a:pt x="9373156" y="2701517"/>
                      <a:pt x="9374426" y="2716911"/>
                      <a:pt x="9375696" y="2740702"/>
                    </a:cubicBezTo>
                    <a:cubicBezTo>
                      <a:pt x="9376966" y="2750498"/>
                      <a:pt x="9376966" y="2761693"/>
                      <a:pt x="9378236" y="2777087"/>
                    </a:cubicBezTo>
                    <a:lnTo>
                      <a:pt x="9373156" y="2794828"/>
                    </a:lnTo>
                    <a:cubicBezTo>
                      <a:pt x="9371886" y="2798638"/>
                      <a:pt x="9371886" y="2801178"/>
                      <a:pt x="9370616" y="2804988"/>
                    </a:cubicBezTo>
                    <a:lnTo>
                      <a:pt x="9378236" y="2804988"/>
                    </a:lnTo>
                    <a:lnTo>
                      <a:pt x="9378236" y="2815148"/>
                    </a:lnTo>
                    <a:lnTo>
                      <a:pt x="9373156" y="2815148"/>
                    </a:lnTo>
                    <a:cubicBezTo>
                      <a:pt x="9370616" y="2827848"/>
                      <a:pt x="9369346" y="2849438"/>
                      <a:pt x="9368076" y="2877378"/>
                    </a:cubicBezTo>
                    <a:cubicBezTo>
                      <a:pt x="9366806" y="2897698"/>
                      <a:pt x="9366806" y="2919288"/>
                      <a:pt x="9364266" y="2944688"/>
                    </a:cubicBezTo>
                    <a:lnTo>
                      <a:pt x="9376966" y="2945958"/>
                    </a:lnTo>
                    <a:cubicBezTo>
                      <a:pt x="9378236" y="2943418"/>
                      <a:pt x="9378236" y="2937068"/>
                      <a:pt x="9379506" y="2930718"/>
                    </a:cubicBezTo>
                    <a:lnTo>
                      <a:pt x="9383316" y="2930718"/>
                    </a:lnTo>
                    <a:cubicBezTo>
                      <a:pt x="9383316" y="2938338"/>
                      <a:pt x="9384586" y="2947228"/>
                      <a:pt x="9385856" y="2956118"/>
                    </a:cubicBezTo>
                    <a:cubicBezTo>
                      <a:pt x="9380776" y="2962468"/>
                      <a:pt x="9380776" y="2980248"/>
                      <a:pt x="9382046" y="3018348"/>
                    </a:cubicBezTo>
                    <a:lnTo>
                      <a:pt x="9382046" y="3028508"/>
                    </a:lnTo>
                    <a:lnTo>
                      <a:pt x="9373156" y="3025968"/>
                    </a:lnTo>
                    <a:lnTo>
                      <a:pt x="9373156" y="3036128"/>
                    </a:lnTo>
                    <a:cubicBezTo>
                      <a:pt x="9374426" y="3066608"/>
                      <a:pt x="9376966" y="3075498"/>
                      <a:pt x="9379506" y="3086928"/>
                    </a:cubicBezTo>
                    <a:cubicBezTo>
                      <a:pt x="9380776" y="3092008"/>
                      <a:pt x="9382046" y="3098358"/>
                      <a:pt x="9383316" y="3107248"/>
                    </a:cubicBezTo>
                    <a:cubicBezTo>
                      <a:pt x="9382046" y="3154238"/>
                      <a:pt x="9376966" y="3166938"/>
                      <a:pt x="9371886" y="3177098"/>
                    </a:cubicBezTo>
                    <a:lnTo>
                      <a:pt x="9370616" y="3179638"/>
                    </a:lnTo>
                    <a:lnTo>
                      <a:pt x="9370616" y="3182178"/>
                    </a:lnTo>
                    <a:cubicBezTo>
                      <a:pt x="9370616" y="3211388"/>
                      <a:pt x="9370616" y="3215198"/>
                      <a:pt x="9376966" y="3216468"/>
                    </a:cubicBezTo>
                    <a:cubicBezTo>
                      <a:pt x="9379506" y="3216468"/>
                      <a:pt x="9380776" y="3216468"/>
                      <a:pt x="9382046" y="3215198"/>
                    </a:cubicBezTo>
                    <a:lnTo>
                      <a:pt x="9382046" y="3222818"/>
                    </a:lnTo>
                    <a:cubicBezTo>
                      <a:pt x="9379506" y="3288858"/>
                      <a:pt x="9382046" y="3337118"/>
                      <a:pt x="9385856" y="3410778"/>
                    </a:cubicBezTo>
                    <a:lnTo>
                      <a:pt x="9387126" y="3423478"/>
                    </a:lnTo>
                    <a:cubicBezTo>
                      <a:pt x="9380776" y="3423478"/>
                      <a:pt x="9380776" y="3429828"/>
                      <a:pt x="9379506" y="3432368"/>
                    </a:cubicBezTo>
                    <a:lnTo>
                      <a:pt x="9379506" y="3433638"/>
                    </a:lnTo>
                    <a:lnTo>
                      <a:pt x="9383316" y="3459038"/>
                    </a:lnTo>
                    <a:lnTo>
                      <a:pt x="9380776" y="3455228"/>
                    </a:lnTo>
                    <a:lnTo>
                      <a:pt x="9382046" y="3483168"/>
                    </a:lnTo>
                    <a:cubicBezTo>
                      <a:pt x="9383316" y="3499678"/>
                      <a:pt x="9384586" y="3503488"/>
                      <a:pt x="9387126" y="3507298"/>
                    </a:cubicBezTo>
                    <a:cubicBezTo>
                      <a:pt x="9388396" y="3509838"/>
                      <a:pt x="9390936" y="3512378"/>
                      <a:pt x="9392206" y="3542858"/>
                    </a:cubicBezTo>
                    <a:lnTo>
                      <a:pt x="9392206" y="3545398"/>
                    </a:lnTo>
                    <a:cubicBezTo>
                      <a:pt x="9394746" y="3551748"/>
                      <a:pt x="9393476" y="3566988"/>
                      <a:pt x="9392206" y="3577148"/>
                    </a:cubicBezTo>
                    <a:lnTo>
                      <a:pt x="9378236" y="3575878"/>
                    </a:lnTo>
                    <a:lnTo>
                      <a:pt x="9352836" y="3573338"/>
                    </a:lnTo>
                    <a:cubicBezTo>
                      <a:pt x="9332516" y="3572068"/>
                      <a:pt x="9313466" y="3573338"/>
                      <a:pt x="9298226" y="3574608"/>
                    </a:cubicBezTo>
                    <a:lnTo>
                      <a:pt x="9298226" y="3570798"/>
                    </a:lnTo>
                    <a:lnTo>
                      <a:pt x="9293146" y="3568258"/>
                    </a:lnTo>
                    <a:lnTo>
                      <a:pt x="9246156" y="3572068"/>
                    </a:lnTo>
                    <a:cubicBezTo>
                      <a:pt x="9201706" y="3574608"/>
                      <a:pt x="9194086" y="3575878"/>
                      <a:pt x="9148366" y="3580958"/>
                    </a:cubicBezTo>
                    <a:cubicBezTo>
                      <a:pt x="9121696" y="3578418"/>
                      <a:pt x="9095026" y="3577148"/>
                      <a:pt x="9068356" y="3577148"/>
                    </a:cubicBezTo>
                    <a:lnTo>
                      <a:pt x="9054386" y="3577148"/>
                    </a:lnTo>
                    <a:cubicBezTo>
                      <a:pt x="9044226" y="3575878"/>
                      <a:pt x="9031526" y="3574608"/>
                      <a:pt x="9015016" y="3574608"/>
                    </a:cubicBezTo>
                    <a:lnTo>
                      <a:pt x="9015016" y="3577148"/>
                    </a:lnTo>
                    <a:lnTo>
                      <a:pt x="9012476" y="3577148"/>
                    </a:lnTo>
                    <a:cubicBezTo>
                      <a:pt x="9011206" y="3575878"/>
                      <a:pt x="9009936" y="3575878"/>
                      <a:pt x="9008666" y="3574608"/>
                    </a:cubicBezTo>
                    <a:lnTo>
                      <a:pt x="9006126" y="3574608"/>
                    </a:lnTo>
                    <a:cubicBezTo>
                      <a:pt x="8994696" y="3577148"/>
                      <a:pt x="8981996" y="3578418"/>
                      <a:pt x="8966756" y="3579688"/>
                    </a:cubicBezTo>
                    <a:lnTo>
                      <a:pt x="8948976" y="3572068"/>
                    </a:lnTo>
                    <a:lnTo>
                      <a:pt x="8942626" y="3577148"/>
                    </a:lnTo>
                    <a:lnTo>
                      <a:pt x="8827056" y="3572068"/>
                    </a:lnTo>
                    <a:cubicBezTo>
                      <a:pt x="8809276" y="3574608"/>
                      <a:pt x="8791496" y="3575878"/>
                      <a:pt x="8774986" y="3578418"/>
                    </a:cubicBezTo>
                    <a:cubicBezTo>
                      <a:pt x="8749586" y="3578418"/>
                      <a:pt x="8725456" y="3577148"/>
                      <a:pt x="8700056" y="3577148"/>
                    </a:cubicBezTo>
                    <a:lnTo>
                      <a:pt x="8700056" y="3572068"/>
                    </a:lnTo>
                    <a:lnTo>
                      <a:pt x="8649256" y="3575878"/>
                    </a:lnTo>
                    <a:cubicBezTo>
                      <a:pt x="8640366" y="3575878"/>
                      <a:pt x="8632746" y="3575878"/>
                      <a:pt x="8622586" y="3574608"/>
                    </a:cubicBezTo>
                    <a:lnTo>
                      <a:pt x="8622586" y="3573338"/>
                    </a:lnTo>
                    <a:cubicBezTo>
                      <a:pt x="8533367" y="3569528"/>
                      <a:pt x="8376068" y="3568258"/>
                      <a:pt x="8190678" y="3568258"/>
                    </a:cubicBezTo>
                    <a:lnTo>
                      <a:pt x="8061468" y="3568258"/>
                    </a:lnTo>
                    <a:lnTo>
                      <a:pt x="8112028" y="3573338"/>
                    </a:lnTo>
                    <a:cubicBezTo>
                      <a:pt x="8078321" y="3573338"/>
                      <a:pt x="8055849" y="3572068"/>
                      <a:pt x="8027760" y="3572068"/>
                    </a:cubicBezTo>
                    <a:cubicBezTo>
                      <a:pt x="8010907" y="3572068"/>
                      <a:pt x="7994053" y="3570798"/>
                      <a:pt x="7977200" y="3570798"/>
                    </a:cubicBezTo>
                    <a:lnTo>
                      <a:pt x="7965964" y="3570798"/>
                    </a:lnTo>
                    <a:cubicBezTo>
                      <a:pt x="7949110" y="3572068"/>
                      <a:pt x="7926639" y="3573338"/>
                      <a:pt x="7915403" y="3575878"/>
                    </a:cubicBezTo>
                    <a:lnTo>
                      <a:pt x="7915403" y="3574608"/>
                    </a:lnTo>
                    <a:cubicBezTo>
                      <a:pt x="7786193" y="3570798"/>
                      <a:pt x="7696307" y="3572068"/>
                      <a:pt x="7623275" y="3575878"/>
                    </a:cubicBezTo>
                    <a:lnTo>
                      <a:pt x="7612039" y="3575878"/>
                    </a:lnTo>
                    <a:cubicBezTo>
                      <a:pt x="7342382" y="3575878"/>
                      <a:pt x="7039018" y="3575878"/>
                      <a:pt x="6971605" y="3568258"/>
                    </a:cubicBezTo>
                    <a:lnTo>
                      <a:pt x="6960368" y="3568258"/>
                    </a:lnTo>
                    <a:cubicBezTo>
                      <a:pt x="6864865" y="3568258"/>
                      <a:pt x="6836776" y="3568258"/>
                      <a:pt x="6831158" y="3574608"/>
                    </a:cubicBezTo>
                    <a:lnTo>
                      <a:pt x="6786215" y="3574608"/>
                    </a:lnTo>
                    <a:lnTo>
                      <a:pt x="6713183" y="3570798"/>
                    </a:lnTo>
                    <a:lnTo>
                      <a:pt x="6645769" y="3575878"/>
                    </a:lnTo>
                    <a:cubicBezTo>
                      <a:pt x="6612062" y="3575878"/>
                      <a:pt x="6578355" y="3575878"/>
                      <a:pt x="6555883" y="3574608"/>
                    </a:cubicBezTo>
                    <a:lnTo>
                      <a:pt x="6555883" y="3565718"/>
                    </a:lnTo>
                    <a:cubicBezTo>
                      <a:pt x="6415437" y="3563178"/>
                      <a:pt x="6207576" y="3564448"/>
                      <a:pt x="6055894" y="3565718"/>
                    </a:cubicBezTo>
                    <a:cubicBezTo>
                      <a:pt x="5988480" y="3565718"/>
                      <a:pt x="5926684" y="3566988"/>
                      <a:pt x="5892976" y="3566988"/>
                    </a:cubicBezTo>
                    <a:lnTo>
                      <a:pt x="5892976" y="3569528"/>
                    </a:lnTo>
                    <a:lnTo>
                      <a:pt x="5432313" y="3569528"/>
                    </a:lnTo>
                    <a:lnTo>
                      <a:pt x="5432313" y="3566988"/>
                    </a:lnTo>
                    <a:cubicBezTo>
                      <a:pt x="5415460" y="3568258"/>
                      <a:pt x="5398606" y="3568258"/>
                      <a:pt x="5387370" y="3569528"/>
                    </a:cubicBezTo>
                    <a:lnTo>
                      <a:pt x="5235688" y="3569528"/>
                    </a:lnTo>
                    <a:cubicBezTo>
                      <a:pt x="4836821" y="3569528"/>
                      <a:pt x="4421099" y="3569528"/>
                      <a:pt x="4055939" y="3573338"/>
                    </a:cubicBezTo>
                    <a:lnTo>
                      <a:pt x="4033468" y="3573338"/>
                    </a:lnTo>
                    <a:cubicBezTo>
                      <a:pt x="3994143" y="3573338"/>
                      <a:pt x="3960435" y="3574608"/>
                      <a:pt x="3921111" y="3574608"/>
                    </a:cubicBezTo>
                    <a:lnTo>
                      <a:pt x="3730104" y="3577148"/>
                    </a:lnTo>
                    <a:lnTo>
                      <a:pt x="3769428" y="3579688"/>
                    </a:lnTo>
                    <a:lnTo>
                      <a:pt x="3685161" y="3579688"/>
                    </a:lnTo>
                    <a:cubicBezTo>
                      <a:pt x="3657071" y="3575878"/>
                      <a:pt x="3606511" y="3573338"/>
                      <a:pt x="3572804" y="3570798"/>
                    </a:cubicBezTo>
                    <a:lnTo>
                      <a:pt x="3567186" y="3577148"/>
                    </a:lnTo>
                    <a:lnTo>
                      <a:pt x="3561568" y="3572068"/>
                    </a:lnTo>
                    <a:cubicBezTo>
                      <a:pt x="3544714" y="3573338"/>
                      <a:pt x="3437975" y="3572068"/>
                      <a:pt x="3348089" y="3572068"/>
                    </a:cubicBezTo>
                    <a:lnTo>
                      <a:pt x="3089668" y="3572068"/>
                    </a:lnTo>
                    <a:lnTo>
                      <a:pt x="3089668" y="3575878"/>
                    </a:lnTo>
                    <a:cubicBezTo>
                      <a:pt x="3067197" y="3575878"/>
                      <a:pt x="3050344" y="3575878"/>
                      <a:pt x="3027872" y="3577148"/>
                    </a:cubicBezTo>
                    <a:lnTo>
                      <a:pt x="3022254" y="3577148"/>
                    </a:lnTo>
                    <a:cubicBezTo>
                      <a:pt x="2960458" y="3578418"/>
                      <a:pt x="2893044" y="3579688"/>
                      <a:pt x="2814394" y="3580958"/>
                    </a:cubicBezTo>
                    <a:cubicBezTo>
                      <a:pt x="2820012" y="3579688"/>
                      <a:pt x="2820012" y="3578418"/>
                      <a:pt x="2825629" y="3577148"/>
                    </a:cubicBezTo>
                    <a:cubicBezTo>
                      <a:pt x="2831247" y="3570798"/>
                      <a:pt x="2797540" y="3566988"/>
                      <a:pt x="2780686" y="3565718"/>
                    </a:cubicBezTo>
                    <a:lnTo>
                      <a:pt x="2769451" y="3565718"/>
                    </a:lnTo>
                    <a:cubicBezTo>
                      <a:pt x="2617769" y="3564448"/>
                      <a:pt x="2589680" y="3565718"/>
                      <a:pt x="2567208" y="3569528"/>
                    </a:cubicBezTo>
                    <a:cubicBezTo>
                      <a:pt x="2561590" y="3570798"/>
                      <a:pt x="2544737" y="3572068"/>
                      <a:pt x="2421144" y="3570798"/>
                    </a:cubicBezTo>
                    <a:lnTo>
                      <a:pt x="2409908" y="3570798"/>
                    </a:lnTo>
                    <a:cubicBezTo>
                      <a:pt x="2393055" y="3572068"/>
                      <a:pt x="2381819" y="3573338"/>
                      <a:pt x="2376201" y="3574608"/>
                    </a:cubicBezTo>
                    <a:cubicBezTo>
                      <a:pt x="2230137" y="3575878"/>
                      <a:pt x="2179576" y="3577148"/>
                      <a:pt x="2140251" y="3578418"/>
                    </a:cubicBezTo>
                    <a:lnTo>
                      <a:pt x="1999805" y="3575878"/>
                    </a:lnTo>
                    <a:cubicBezTo>
                      <a:pt x="1949245" y="3574608"/>
                      <a:pt x="1921155" y="3574608"/>
                      <a:pt x="1904302" y="3573338"/>
                    </a:cubicBezTo>
                    <a:lnTo>
                      <a:pt x="1904302" y="3564448"/>
                    </a:lnTo>
                    <a:lnTo>
                      <a:pt x="1235777" y="3561908"/>
                    </a:lnTo>
                    <a:lnTo>
                      <a:pt x="1252631" y="3566988"/>
                    </a:lnTo>
                    <a:cubicBezTo>
                      <a:pt x="1207688" y="3568258"/>
                      <a:pt x="1117802" y="3570798"/>
                      <a:pt x="1056006" y="3570798"/>
                    </a:cubicBezTo>
                    <a:cubicBezTo>
                      <a:pt x="1027917" y="3570798"/>
                      <a:pt x="999828" y="3572068"/>
                      <a:pt x="977356" y="3572068"/>
                    </a:cubicBezTo>
                    <a:lnTo>
                      <a:pt x="840740" y="3572068"/>
                    </a:lnTo>
                    <a:lnTo>
                      <a:pt x="840740" y="3568258"/>
                    </a:lnTo>
                    <a:lnTo>
                      <a:pt x="836930" y="3569528"/>
                    </a:lnTo>
                    <a:cubicBezTo>
                      <a:pt x="830580" y="3570798"/>
                      <a:pt x="805180" y="3572068"/>
                      <a:pt x="778510" y="3573338"/>
                    </a:cubicBezTo>
                    <a:lnTo>
                      <a:pt x="778510" y="3568258"/>
                    </a:lnTo>
                    <a:cubicBezTo>
                      <a:pt x="754380" y="3566988"/>
                      <a:pt x="734060" y="3568258"/>
                      <a:pt x="713740" y="3570798"/>
                    </a:cubicBezTo>
                    <a:cubicBezTo>
                      <a:pt x="687070" y="3573338"/>
                      <a:pt x="660400" y="3575878"/>
                      <a:pt x="623570" y="3570798"/>
                    </a:cubicBezTo>
                    <a:cubicBezTo>
                      <a:pt x="614680" y="3570798"/>
                      <a:pt x="601980" y="3568258"/>
                      <a:pt x="589280" y="3566988"/>
                    </a:cubicBezTo>
                    <a:cubicBezTo>
                      <a:pt x="561340" y="3563178"/>
                      <a:pt x="551180" y="3561908"/>
                      <a:pt x="546100" y="3566988"/>
                    </a:cubicBezTo>
                    <a:lnTo>
                      <a:pt x="544830" y="3568258"/>
                    </a:lnTo>
                    <a:cubicBezTo>
                      <a:pt x="537210" y="3568258"/>
                      <a:pt x="529590" y="3568258"/>
                      <a:pt x="520700" y="3569528"/>
                    </a:cubicBezTo>
                    <a:cubicBezTo>
                      <a:pt x="497840" y="3570798"/>
                      <a:pt x="474980" y="3572068"/>
                      <a:pt x="448310" y="3568258"/>
                    </a:cubicBezTo>
                    <a:lnTo>
                      <a:pt x="445770" y="3568258"/>
                    </a:lnTo>
                    <a:cubicBezTo>
                      <a:pt x="444500" y="3568258"/>
                      <a:pt x="443230" y="3568258"/>
                      <a:pt x="443230" y="3569528"/>
                    </a:cubicBezTo>
                    <a:lnTo>
                      <a:pt x="429260" y="3566988"/>
                    </a:lnTo>
                    <a:cubicBezTo>
                      <a:pt x="416560" y="3564448"/>
                      <a:pt x="393700" y="3565718"/>
                      <a:pt x="373380" y="3566988"/>
                    </a:cubicBezTo>
                    <a:cubicBezTo>
                      <a:pt x="363220" y="3566988"/>
                      <a:pt x="351790" y="3568258"/>
                      <a:pt x="346710" y="3568258"/>
                    </a:cubicBezTo>
                    <a:lnTo>
                      <a:pt x="345440" y="3563178"/>
                    </a:lnTo>
                    <a:cubicBezTo>
                      <a:pt x="323850" y="3569528"/>
                      <a:pt x="297180" y="3569528"/>
                      <a:pt x="266700" y="3568258"/>
                    </a:cubicBezTo>
                    <a:cubicBezTo>
                      <a:pt x="242570" y="3566988"/>
                      <a:pt x="214630" y="3566988"/>
                      <a:pt x="185420" y="3569528"/>
                    </a:cubicBezTo>
                    <a:lnTo>
                      <a:pt x="189230" y="3564448"/>
                    </a:lnTo>
                    <a:lnTo>
                      <a:pt x="166370" y="3566988"/>
                    </a:lnTo>
                    <a:cubicBezTo>
                      <a:pt x="163830" y="3566988"/>
                      <a:pt x="161290" y="3566988"/>
                      <a:pt x="157480" y="3568258"/>
                    </a:cubicBezTo>
                    <a:lnTo>
                      <a:pt x="156210" y="3561908"/>
                    </a:lnTo>
                    <a:cubicBezTo>
                      <a:pt x="139700" y="3563178"/>
                      <a:pt x="123190" y="3564448"/>
                      <a:pt x="101600" y="3563178"/>
                    </a:cubicBezTo>
                    <a:lnTo>
                      <a:pt x="97790" y="3563178"/>
                    </a:lnTo>
                    <a:lnTo>
                      <a:pt x="87630" y="3561908"/>
                    </a:lnTo>
                    <a:lnTo>
                      <a:pt x="87630" y="3541588"/>
                    </a:lnTo>
                    <a:lnTo>
                      <a:pt x="74930" y="3541588"/>
                    </a:lnTo>
                    <a:lnTo>
                      <a:pt x="74930" y="3535238"/>
                    </a:lnTo>
                    <a:cubicBezTo>
                      <a:pt x="76200" y="3521268"/>
                      <a:pt x="77470" y="3512378"/>
                      <a:pt x="80010" y="3502218"/>
                    </a:cubicBezTo>
                    <a:lnTo>
                      <a:pt x="80010" y="3499678"/>
                    </a:lnTo>
                    <a:cubicBezTo>
                      <a:pt x="85090" y="3475548"/>
                      <a:pt x="88900" y="3448878"/>
                      <a:pt x="87630" y="3379028"/>
                    </a:cubicBezTo>
                    <a:lnTo>
                      <a:pt x="83820" y="3379028"/>
                    </a:lnTo>
                    <a:cubicBezTo>
                      <a:pt x="85090" y="3357438"/>
                      <a:pt x="86360" y="3339658"/>
                      <a:pt x="88900" y="3329498"/>
                    </a:cubicBezTo>
                    <a:cubicBezTo>
                      <a:pt x="88900" y="3281238"/>
                      <a:pt x="87630" y="3278698"/>
                      <a:pt x="81280" y="3278698"/>
                    </a:cubicBezTo>
                    <a:cubicBezTo>
                      <a:pt x="81280" y="3265998"/>
                      <a:pt x="80010" y="3255838"/>
                      <a:pt x="77470" y="3243138"/>
                    </a:cubicBezTo>
                    <a:cubicBezTo>
                      <a:pt x="76200" y="3232978"/>
                      <a:pt x="73660" y="3221548"/>
                      <a:pt x="73660" y="3207578"/>
                    </a:cubicBezTo>
                    <a:lnTo>
                      <a:pt x="78740" y="3207578"/>
                    </a:lnTo>
                    <a:lnTo>
                      <a:pt x="78740" y="3201228"/>
                    </a:lnTo>
                    <a:cubicBezTo>
                      <a:pt x="81280" y="3137728"/>
                      <a:pt x="77470" y="3130108"/>
                      <a:pt x="73660" y="3122488"/>
                    </a:cubicBezTo>
                    <a:cubicBezTo>
                      <a:pt x="72390" y="3119948"/>
                      <a:pt x="71120" y="3116138"/>
                      <a:pt x="69850" y="3105978"/>
                    </a:cubicBezTo>
                    <a:lnTo>
                      <a:pt x="78740" y="3104708"/>
                    </a:lnTo>
                    <a:lnTo>
                      <a:pt x="77470" y="3072958"/>
                    </a:lnTo>
                    <a:lnTo>
                      <a:pt x="86360" y="3086928"/>
                    </a:lnTo>
                    <a:lnTo>
                      <a:pt x="83820" y="3058988"/>
                    </a:lnTo>
                    <a:cubicBezTo>
                      <a:pt x="78740" y="3003108"/>
                      <a:pt x="80010" y="2981518"/>
                      <a:pt x="81280" y="2931988"/>
                    </a:cubicBezTo>
                    <a:lnTo>
                      <a:pt x="82550" y="2909128"/>
                    </a:lnTo>
                    <a:lnTo>
                      <a:pt x="85090" y="2888808"/>
                    </a:lnTo>
                    <a:cubicBezTo>
                      <a:pt x="87630" y="2864678"/>
                      <a:pt x="87630" y="2834198"/>
                      <a:pt x="86360" y="2808798"/>
                    </a:cubicBezTo>
                    <a:lnTo>
                      <a:pt x="88900" y="2808798"/>
                    </a:lnTo>
                    <a:cubicBezTo>
                      <a:pt x="87630" y="2802448"/>
                      <a:pt x="87630" y="2797368"/>
                      <a:pt x="87630" y="2792288"/>
                    </a:cubicBezTo>
                    <a:lnTo>
                      <a:pt x="87630" y="2763093"/>
                    </a:lnTo>
                    <a:lnTo>
                      <a:pt x="83820" y="2763093"/>
                    </a:lnTo>
                    <a:lnTo>
                      <a:pt x="78740" y="2684724"/>
                    </a:lnTo>
                    <a:lnTo>
                      <a:pt x="83820" y="2684724"/>
                    </a:lnTo>
                    <a:cubicBezTo>
                      <a:pt x="83820" y="2677727"/>
                      <a:pt x="83820" y="2672129"/>
                      <a:pt x="82550" y="2665132"/>
                    </a:cubicBezTo>
                    <a:lnTo>
                      <a:pt x="91440" y="2665132"/>
                    </a:lnTo>
                    <a:lnTo>
                      <a:pt x="91440" y="2662333"/>
                    </a:lnTo>
                    <a:lnTo>
                      <a:pt x="86360" y="2550378"/>
                    </a:lnTo>
                    <a:cubicBezTo>
                      <a:pt x="87630" y="2546180"/>
                      <a:pt x="87630" y="2539182"/>
                      <a:pt x="88900" y="2529386"/>
                    </a:cubicBezTo>
                    <a:cubicBezTo>
                      <a:pt x="90170" y="2520990"/>
                      <a:pt x="91440" y="2508395"/>
                      <a:pt x="92710" y="2505596"/>
                    </a:cubicBezTo>
                    <a:lnTo>
                      <a:pt x="93980" y="2505596"/>
                    </a:lnTo>
                    <a:cubicBezTo>
                      <a:pt x="95250" y="2474808"/>
                      <a:pt x="92710" y="2438423"/>
                      <a:pt x="91440" y="2399238"/>
                    </a:cubicBezTo>
                    <a:cubicBezTo>
                      <a:pt x="88900" y="2354456"/>
                      <a:pt x="86360" y="2306875"/>
                      <a:pt x="88900" y="2260694"/>
                    </a:cubicBezTo>
                    <a:lnTo>
                      <a:pt x="88900" y="2257895"/>
                    </a:lnTo>
                    <a:cubicBezTo>
                      <a:pt x="87630" y="2253697"/>
                      <a:pt x="87630" y="2242501"/>
                      <a:pt x="86360" y="2228507"/>
                    </a:cubicBezTo>
                    <a:cubicBezTo>
                      <a:pt x="86360" y="2206115"/>
                      <a:pt x="87630" y="2185124"/>
                      <a:pt x="87630" y="2162733"/>
                    </a:cubicBezTo>
                    <a:cubicBezTo>
                      <a:pt x="88900" y="2108154"/>
                      <a:pt x="91440" y="2050778"/>
                      <a:pt x="86360" y="1980806"/>
                    </a:cubicBezTo>
                    <a:lnTo>
                      <a:pt x="95250" y="1926227"/>
                    </a:lnTo>
                    <a:lnTo>
                      <a:pt x="95250" y="1924828"/>
                    </a:lnTo>
                    <a:cubicBezTo>
                      <a:pt x="95250" y="1903836"/>
                      <a:pt x="93980" y="1896839"/>
                      <a:pt x="87630" y="1895440"/>
                    </a:cubicBezTo>
                    <a:cubicBezTo>
                      <a:pt x="85090" y="1895440"/>
                      <a:pt x="83820" y="1895440"/>
                      <a:pt x="81280" y="1898238"/>
                    </a:cubicBezTo>
                    <a:cubicBezTo>
                      <a:pt x="81280" y="1891241"/>
                      <a:pt x="81280" y="1884244"/>
                      <a:pt x="80010" y="1873049"/>
                    </a:cubicBezTo>
                    <a:cubicBezTo>
                      <a:pt x="78740" y="1843660"/>
                      <a:pt x="80010" y="1832465"/>
                      <a:pt x="80010" y="1826867"/>
                    </a:cubicBezTo>
                    <a:cubicBezTo>
                      <a:pt x="81280" y="1826867"/>
                      <a:pt x="82550" y="1826867"/>
                      <a:pt x="85090" y="1825467"/>
                    </a:cubicBezTo>
                    <a:cubicBezTo>
                      <a:pt x="88900" y="1822669"/>
                      <a:pt x="90170" y="1817071"/>
                      <a:pt x="90170" y="1810074"/>
                    </a:cubicBezTo>
                    <a:lnTo>
                      <a:pt x="90170" y="1808674"/>
                    </a:lnTo>
                    <a:lnTo>
                      <a:pt x="88900" y="1801677"/>
                    </a:lnTo>
                    <a:cubicBezTo>
                      <a:pt x="85090" y="1770889"/>
                      <a:pt x="81280" y="1730306"/>
                      <a:pt x="81280" y="1684124"/>
                    </a:cubicBezTo>
                    <a:lnTo>
                      <a:pt x="82550" y="1684124"/>
                    </a:lnTo>
                    <a:lnTo>
                      <a:pt x="82550" y="1691121"/>
                    </a:lnTo>
                    <a:cubicBezTo>
                      <a:pt x="83820" y="1720510"/>
                      <a:pt x="85090" y="1723308"/>
                      <a:pt x="91440" y="1723308"/>
                    </a:cubicBezTo>
                    <a:cubicBezTo>
                      <a:pt x="99060" y="1723308"/>
                      <a:pt x="99060" y="1717711"/>
                      <a:pt x="101600" y="1692521"/>
                    </a:cubicBezTo>
                    <a:lnTo>
                      <a:pt x="102870" y="1688322"/>
                    </a:lnTo>
                    <a:lnTo>
                      <a:pt x="99060" y="1685524"/>
                    </a:lnTo>
                    <a:cubicBezTo>
                      <a:pt x="92710" y="1677127"/>
                      <a:pt x="92710" y="1614152"/>
                      <a:pt x="92710" y="1566571"/>
                    </a:cubicBezTo>
                    <a:cubicBezTo>
                      <a:pt x="92710" y="1484004"/>
                      <a:pt x="90170" y="1450417"/>
                      <a:pt x="83820" y="1440621"/>
                    </a:cubicBezTo>
                    <a:lnTo>
                      <a:pt x="85090" y="1428026"/>
                    </a:lnTo>
                    <a:lnTo>
                      <a:pt x="87630" y="1428026"/>
                    </a:lnTo>
                    <a:cubicBezTo>
                      <a:pt x="91440" y="1387443"/>
                      <a:pt x="88900" y="1372049"/>
                      <a:pt x="85090" y="1353856"/>
                    </a:cubicBezTo>
                    <a:cubicBezTo>
                      <a:pt x="81280" y="1337063"/>
                      <a:pt x="77470" y="1317470"/>
                      <a:pt x="78740" y="1267091"/>
                    </a:cubicBezTo>
                    <a:cubicBezTo>
                      <a:pt x="80010" y="1248898"/>
                      <a:pt x="80010" y="1236303"/>
                      <a:pt x="81280" y="1230705"/>
                    </a:cubicBezTo>
                    <a:lnTo>
                      <a:pt x="85090" y="1230705"/>
                    </a:lnTo>
                    <a:lnTo>
                      <a:pt x="81280" y="1152337"/>
                    </a:lnTo>
                    <a:lnTo>
                      <a:pt x="81280" y="1148138"/>
                    </a:lnTo>
                    <a:lnTo>
                      <a:pt x="83820" y="1148138"/>
                    </a:lnTo>
                    <a:lnTo>
                      <a:pt x="82550" y="1062772"/>
                    </a:lnTo>
                    <a:lnTo>
                      <a:pt x="87630" y="1072568"/>
                    </a:lnTo>
                    <a:lnTo>
                      <a:pt x="82550" y="1037582"/>
                    </a:lnTo>
                    <a:cubicBezTo>
                      <a:pt x="81280" y="1027786"/>
                      <a:pt x="78740" y="1012393"/>
                      <a:pt x="77470" y="995599"/>
                    </a:cubicBezTo>
                    <a:lnTo>
                      <a:pt x="81280" y="980205"/>
                    </a:lnTo>
                    <a:cubicBezTo>
                      <a:pt x="90170" y="948018"/>
                      <a:pt x="88900" y="932624"/>
                      <a:pt x="87630" y="908834"/>
                    </a:cubicBezTo>
                    <a:cubicBezTo>
                      <a:pt x="86360" y="899038"/>
                      <a:pt x="86360" y="887842"/>
                      <a:pt x="85090" y="872448"/>
                    </a:cubicBezTo>
                    <a:lnTo>
                      <a:pt x="90170" y="853440"/>
                    </a:lnTo>
                    <a:cubicBezTo>
                      <a:pt x="88900" y="852170"/>
                      <a:pt x="88900" y="848360"/>
                      <a:pt x="90170" y="845820"/>
                    </a:cubicBezTo>
                    <a:lnTo>
                      <a:pt x="73660" y="845820"/>
                    </a:lnTo>
                    <a:lnTo>
                      <a:pt x="90170" y="845820"/>
                    </a:lnTo>
                    <a:cubicBezTo>
                      <a:pt x="93980" y="825500"/>
                      <a:pt x="95250" y="802640"/>
                      <a:pt x="96520" y="775970"/>
                    </a:cubicBezTo>
                    <a:cubicBezTo>
                      <a:pt x="97790" y="755650"/>
                      <a:pt x="97790" y="734060"/>
                      <a:pt x="100330" y="708660"/>
                    </a:cubicBezTo>
                    <a:lnTo>
                      <a:pt x="87630" y="707390"/>
                    </a:lnTo>
                    <a:cubicBezTo>
                      <a:pt x="86360" y="711200"/>
                      <a:pt x="86360" y="718820"/>
                      <a:pt x="83820" y="728980"/>
                    </a:cubicBezTo>
                    <a:cubicBezTo>
                      <a:pt x="82550" y="734060"/>
                      <a:pt x="82550" y="741680"/>
                      <a:pt x="81280" y="749300"/>
                    </a:cubicBezTo>
                    <a:cubicBezTo>
                      <a:pt x="81280" y="735330"/>
                      <a:pt x="81280" y="718820"/>
                      <a:pt x="78740" y="697230"/>
                    </a:cubicBezTo>
                    <a:cubicBezTo>
                      <a:pt x="83820" y="690880"/>
                      <a:pt x="83820" y="673100"/>
                      <a:pt x="82550" y="635000"/>
                    </a:cubicBezTo>
                    <a:lnTo>
                      <a:pt x="82550" y="624840"/>
                    </a:lnTo>
                    <a:lnTo>
                      <a:pt x="91440" y="627380"/>
                    </a:lnTo>
                    <a:lnTo>
                      <a:pt x="91440" y="617220"/>
                    </a:lnTo>
                    <a:cubicBezTo>
                      <a:pt x="90170" y="586740"/>
                      <a:pt x="87630" y="576580"/>
                      <a:pt x="85090" y="566420"/>
                    </a:cubicBezTo>
                    <a:cubicBezTo>
                      <a:pt x="83820" y="561340"/>
                      <a:pt x="82550" y="554990"/>
                      <a:pt x="81280" y="546100"/>
                    </a:cubicBezTo>
                    <a:cubicBezTo>
                      <a:pt x="82550" y="499110"/>
                      <a:pt x="87630" y="486410"/>
                      <a:pt x="92710" y="476250"/>
                    </a:cubicBezTo>
                    <a:lnTo>
                      <a:pt x="93980" y="473710"/>
                    </a:lnTo>
                    <a:lnTo>
                      <a:pt x="93980" y="471170"/>
                    </a:lnTo>
                    <a:cubicBezTo>
                      <a:pt x="93980" y="441960"/>
                      <a:pt x="93980" y="438150"/>
                      <a:pt x="87630" y="436880"/>
                    </a:cubicBezTo>
                    <a:cubicBezTo>
                      <a:pt x="85090" y="436880"/>
                      <a:pt x="83820" y="436880"/>
                      <a:pt x="82550" y="438150"/>
                    </a:cubicBezTo>
                    <a:lnTo>
                      <a:pt x="82550" y="430530"/>
                    </a:lnTo>
                    <a:cubicBezTo>
                      <a:pt x="85090" y="364490"/>
                      <a:pt x="82550" y="316230"/>
                      <a:pt x="78740" y="242570"/>
                    </a:cubicBezTo>
                    <a:lnTo>
                      <a:pt x="77470" y="229870"/>
                    </a:lnTo>
                    <a:cubicBezTo>
                      <a:pt x="83820" y="229870"/>
                      <a:pt x="83820" y="223520"/>
                      <a:pt x="85090" y="220980"/>
                    </a:cubicBezTo>
                    <a:lnTo>
                      <a:pt x="85090" y="219710"/>
                    </a:lnTo>
                    <a:lnTo>
                      <a:pt x="81280" y="194310"/>
                    </a:lnTo>
                    <a:lnTo>
                      <a:pt x="83820" y="198120"/>
                    </a:lnTo>
                    <a:lnTo>
                      <a:pt x="82550" y="171450"/>
                    </a:lnTo>
                    <a:cubicBezTo>
                      <a:pt x="81280" y="154940"/>
                      <a:pt x="80010" y="151130"/>
                      <a:pt x="77470" y="147320"/>
                    </a:cubicBezTo>
                    <a:cubicBezTo>
                      <a:pt x="76200" y="144780"/>
                      <a:pt x="73660" y="142240"/>
                      <a:pt x="72390" y="111760"/>
                    </a:cubicBezTo>
                    <a:lnTo>
                      <a:pt x="72390" y="109220"/>
                    </a:lnTo>
                    <a:cubicBezTo>
                      <a:pt x="69850" y="102870"/>
                      <a:pt x="71120" y="87630"/>
                      <a:pt x="72390" y="77470"/>
                    </a:cubicBezTo>
                    <a:lnTo>
                      <a:pt x="83820" y="78740"/>
                    </a:lnTo>
                    <a:lnTo>
                      <a:pt x="109220" y="81280"/>
                    </a:lnTo>
                    <a:cubicBezTo>
                      <a:pt x="129540" y="82550"/>
                      <a:pt x="148590" y="81280"/>
                      <a:pt x="163830" y="80010"/>
                    </a:cubicBezTo>
                    <a:lnTo>
                      <a:pt x="163830" y="83820"/>
                    </a:lnTo>
                    <a:lnTo>
                      <a:pt x="168910" y="86360"/>
                    </a:lnTo>
                    <a:lnTo>
                      <a:pt x="217170" y="82550"/>
                    </a:lnTo>
                    <a:cubicBezTo>
                      <a:pt x="261620" y="80010"/>
                      <a:pt x="269240" y="78740"/>
                      <a:pt x="314960" y="73660"/>
                    </a:cubicBezTo>
                    <a:cubicBezTo>
                      <a:pt x="346710" y="76200"/>
                      <a:pt x="377190" y="78740"/>
                      <a:pt x="408940" y="77470"/>
                    </a:cubicBezTo>
                    <a:cubicBezTo>
                      <a:pt x="419100" y="78740"/>
                      <a:pt x="431800" y="80010"/>
                      <a:pt x="448310" y="80010"/>
                    </a:cubicBezTo>
                    <a:lnTo>
                      <a:pt x="448310" y="77470"/>
                    </a:lnTo>
                    <a:lnTo>
                      <a:pt x="450850" y="77470"/>
                    </a:lnTo>
                    <a:cubicBezTo>
                      <a:pt x="452120" y="78740"/>
                      <a:pt x="453390" y="78740"/>
                      <a:pt x="454660" y="80010"/>
                    </a:cubicBezTo>
                    <a:lnTo>
                      <a:pt x="457200" y="80010"/>
                    </a:lnTo>
                    <a:cubicBezTo>
                      <a:pt x="468630" y="77470"/>
                      <a:pt x="481330" y="76200"/>
                      <a:pt x="496570" y="74930"/>
                    </a:cubicBezTo>
                    <a:lnTo>
                      <a:pt x="514350" y="82550"/>
                    </a:lnTo>
                    <a:lnTo>
                      <a:pt x="519430" y="78740"/>
                    </a:lnTo>
                    <a:lnTo>
                      <a:pt x="635000" y="85090"/>
                    </a:lnTo>
                    <a:cubicBezTo>
                      <a:pt x="652780" y="82550"/>
                      <a:pt x="670560" y="81280"/>
                      <a:pt x="687070" y="78740"/>
                    </a:cubicBezTo>
                    <a:cubicBezTo>
                      <a:pt x="712470" y="78740"/>
                      <a:pt x="736600" y="80010"/>
                      <a:pt x="762000" y="80010"/>
                    </a:cubicBezTo>
                    <a:lnTo>
                      <a:pt x="762000" y="85090"/>
                    </a:lnTo>
                    <a:lnTo>
                      <a:pt x="812800" y="81280"/>
                    </a:lnTo>
                    <a:cubicBezTo>
                      <a:pt x="821690" y="81280"/>
                      <a:pt x="830580" y="81280"/>
                      <a:pt x="840740" y="82550"/>
                    </a:cubicBezTo>
                    <a:lnTo>
                      <a:pt x="840740" y="85090"/>
                    </a:lnTo>
                    <a:cubicBezTo>
                      <a:pt x="926794" y="83820"/>
                      <a:pt x="1084094" y="85090"/>
                      <a:pt x="1269484" y="85090"/>
                    </a:cubicBezTo>
                    <a:lnTo>
                      <a:pt x="1398694" y="85090"/>
                    </a:lnTo>
                    <a:lnTo>
                      <a:pt x="1348134" y="80010"/>
                    </a:lnTo>
                    <a:cubicBezTo>
                      <a:pt x="1381841" y="80010"/>
                      <a:pt x="1404312" y="81280"/>
                      <a:pt x="1432402" y="81280"/>
                    </a:cubicBezTo>
                    <a:cubicBezTo>
                      <a:pt x="1449255" y="81280"/>
                      <a:pt x="1466109" y="82550"/>
                      <a:pt x="1482962" y="82550"/>
                    </a:cubicBezTo>
                    <a:lnTo>
                      <a:pt x="1494198" y="82550"/>
                    </a:lnTo>
                    <a:cubicBezTo>
                      <a:pt x="1511051" y="81280"/>
                      <a:pt x="1533523" y="80010"/>
                      <a:pt x="1544758" y="77470"/>
                    </a:cubicBezTo>
                    <a:lnTo>
                      <a:pt x="1544758" y="78740"/>
                    </a:lnTo>
                    <a:cubicBezTo>
                      <a:pt x="1673969" y="83820"/>
                      <a:pt x="1763855" y="82550"/>
                      <a:pt x="1836887" y="78740"/>
                    </a:cubicBezTo>
                    <a:lnTo>
                      <a:pt x="1848122" y="78740"/>
                    </a:lnTo>
                    <a:cubicBezTo>
                      <a:pt x="2117779" y="78740"/>
                      <a:pt x="2421143" y="78740"/>
                      <a:pt x="2488558" y="86360"/>
                    </a:cubicBezTo>
                    <a:lnTo>
                      <a:pt x="2499793" y="86360"/>
                    </a:lnTo>
                    <a:cubicBezTo>
                      <a:pt x="2600914" y="86360"/>
                      <a:pt x="2623386" y="86360"/>
                      <a:pt x="2629004" y="80010"/>
                    </a:cubicBezTo>
                    <a:lnTo>
                      <a:pt x="2673947" y="80010"/>
                    </a:lnTo>
                    <a:lnTo>
                      <a:pt x="2746979" y="83820"/>
                    </a:lnTo>
                    <a:lnTo>
                      <a:pt x="2814393" y="78740"/>
                    </a:lnTo>
                    <a:cubicBezTo>
                      <a:pt x="2848100" y="78740"/>
                      <a:pt x="2881807" y="78740"/>
                      <a:pt x="2904279" y="80010"/>
                    </a:cubicBezTo>
                    <a:lnTo>
                      <a:pt x="2904279" y="88900"/>
                    </a:lnTo>
                    <a:cubicBezTo>
                      <a:pt x="3044725" y="91440"/>
                      <a:pt x="3252585" y="90170"/>
                      <a:pt x="3404267" y="88900"/>
                    </a:cubicBezTo>
                    <a:cubicBezTo>
                      <a:pt x="3471682" y="88900"/>
                      <a:pt x="3533478" y="87630"/>
                      <a:pt x="3567185" y="87630"/>
                    </a:cubicBezTo>
                    <a:lnTo>
                      <a:pt x="3567185" y="85090"/>
                    </a:lnTo>
                    <a:lnTo>
                      <a:pt x="4027849" y="85090"/>
                    </a:lnTo>
                    <a:lnTo>
                      <a:pt x="4027849" y="87630"/>
                    </a:lnTo>
                    <a:cubicBezTo>
                      <a:pt x="4044702" y="86360"/>
                      <a:pt x="4061556" y="86360"/>
                      <a:pt x="4072792" y="85090"/>
                    </a:cubicBezTo>
                    <a:lnTo>
                      <a:pt x="4224474" y="85090"/>
                    </a:lnTo>
                    <a:cubicBezTo>
                      <a:pt x="4623341" y="85090"/>
                      <a:pt x="5039062" y="85090"/>
                      <a:pt x="5404222" y="81280"/>
                    </a:cubicBezTo>
                    <a:lnTo>
                      <a:pt x="5426694" y="81280"/>
                    </a:lnTo>
                    <a:cubicBezTo>
                      <a:pt x="5466019" y="81280"/>
                      <a:pt x="5499727" y="80010"/>
                      <a:pt x="5539051" y="80010"/>
                    </a:cubicBezTo>
                    <a:lnTo>
                      <a:pt x="5730058" y="77470"/>
                    </a:lnTo>
                    <a:lnTo>
                      <a:pt x="5690733" y="74930"/>
                    </a:lnTo>
                    <a:lnTo>
                      <a:pt x="5775001" y="74930"/>
                    </a:lnTo>
                    <a:cubicBezTo>
                      <a:pt x="5803090" y="78740"/>
                      <a:pt x="5853650" y="81280"/>
                      <a:pt x="5887358" y="83820"/>
                    </a:cubicBezTo>
                    <a:lnTo>
                      <a:pt x="5892976" y="77470"/>
                    </a:lnTo>
                    <a:lnTo>
                      <a:pt x="5898593" y="82550"/>
                    </a:lnTo>
                    <a:cubicBezTo>
                      <a:pt x="5915447" y="81280"/>
                      <a:pt x="6022186" y="82550"/>
                      <a:pt x="6112072" y="82550"/>
                    </a:cubicBezTo>
                    <a:lnTo>
                      <a:pt x="6370494" y="82550"/>
                    </a:lnTo>
                    <a:lnTo>
                      <a:pt x="6370494" y="78740"/>
                    </a:lnTo>
                    <a:cubicBezTo>
                      <a:pt x="6392965" y="78740"/>
                      <a:pt x="6409818" y="78740"/>
                      <a:pt x="6432290" y="77470"/>
                    </a:cubicBezTo>
                    <a:lnTo>
                      <a:pt x="6437908" y="77470"/>
                    </a:lnTo>
                    <a:cubicBezTo>
                      <a:pt x="6499704" y="76200"/>
                      <a:pt x="6567119" y="74930"/>
                      <a:pt x="6645768" y="73660"/>
                    </a:cubicBezTo>
                    <a:cubicBezTo>
                      <a:pt x="6640150" y="74930"/>
                      <a:pt x="6640150" y="76200"/>
                      <a:pt x="6634532" y="77470"/>
                    </a:cubicBezTo>
                    <a:cubicBezTo>
                      <a:pt x="6628914" y="83820"/>
                      <a:pt x="6662622" y="87630"/>
                      <a:pt x="6679475" y="88900"/>
                    </a:cubicBezTo>
                    <a:lnTo>
                      <a:pt x="6690711" y="88900"/>
                    </a:lnTo>
                    <a:cubicBezTo>
                      <a:pt x="6842393" y="90170"/>
                      <a:pt x="6870482" y="88900"/>
                      <a:pt x="6892953" y="85090"/>
                    </a:cubicBezTo>
                    <a:cubicBezTo>
                      <a:pt x="6898571" y="83820"/>
                      <a:pt x="6909807" y="82550"/>
                      <a:pt x="7039018" y="83820"/>
                    </a:cubicBezTo>
                    <a:lnTo>
                      <a:pt x="7050253" y="83820"/>
                    </a:lnTo>
                    <a:cubicBezTo>
                      <a:pt x="7067107" y="82550"/>
                      <a:pt x="7078342" y="81280"/>
                      <a:pt x="7083961" y="80010"/>
                    </a:cubicBezTo>
                    <a:cubicBezTo>
                      <a:pt x="7230025" y="78740"/>
                      <a:pt x="7280586" y="77470"/>
                      <a:pt x="7319911" y="76200"/>
                    </a:cubicBezTo>
                    <a:lnTo>
                      <a:pt x="7460356" y="78740"/>
                    </a:lnTo>
                    <a:cubicBezTo>
                      <a:pt x="7510917" y="80010"/>
                      <a:pt x="7539006" y="80010"/>
                      <a:pt x="7555860" y="81280"/>
                    </a:cubicBezTo>
                    <a:lnTo>
                      <a:pt x="7555860" y="90170"/>
                    </a:lnTo>
                    <a:lnTo>
                      <a:pt x="8224385" y="92710"/>
                    </a:lnTo>
                    <a:lnTo>
                      <a:pt x="8201913" y="91440"/>
                    </a:lnTo>
                    <a:cubicBezTo>
                      <a:pt x="8246856" y="90170"/>
                      <a:pt x="8336742" y="87630"/>
                      <a:pt x="8398538" y="87630"/>
                    </a:cubicBezTo>
                    <a:cubicBezTo>
                      <a:pt x="8533367" y="85090"/>
                      <a:pt x="8589545" y="83820"/>
                      <a:pt x="8609886" y="81280"/>
                    </a:cubicBezTo>
                    <a:lnTo>
                      <a:pt x="8620046" y="81280"/>
                    </a:lnTo>
                    <a:lnTo>
                      <a:pt x="8622586" y="85090"/>
                    </a:lnTo>
                    <a:lnTo>
                      <a:pt x="8622586" y="63500"/>
                    </a:lnTo>
                    <a:lnTo>
                      <a:pt x="8625125" y="63500"/>
                    </a:lnTo>
                    <a:lnTo>
                      <a:pt x="8623856" y="85090"/>
                    </a:lnTo>
                    <a:lnTo>
                      <a:pt x="8627666" y="83820"/>
                    </a:lnTo>
                    <a:cubicBezTo>
                      <a:pt x="8634016" y="82550"/>
                      <a:pt x="8659416" y="81280"/>
                      <a:pt x="8686086" y="80010"/>
                    </a:cubicBezTo>
                    <a:lnTo>
                      <a:pt x="8686086" y="85090"/>
                    </a:lnTo>
                    <a:cubicBezTo>
                      <a:pt x="8710216" y="86360"/>
                      <a:pt x="8730536" y="85090"/>
                      <a:pt x="8750856" y="82550"/>
                    </a:cubicBezTo>
                    <a:cubicBezTo>
                      <a:pt x="8777525" y="80010"/>
                      <a:pt x="8804196" y="77470"/>
                      <a:pt x="8841025" y="82550"/>
                    </a:cubicBezTo>
                    <a:cubicBezTo>
                      <a:pt x="8849916" y="82550"/>
                      <a:pt x="8862616" y="85090"/>
                      <a:pt x="8875316" y="86360"/>
                    </a:cubicBezTo>
                    <a:cubicBezTo>
                      <a:pt x="8903256" y="90170"/>
                      <a:pt x="8913416" y="91440"/>
                      <a:pt x="8918496" y="86360"/>
                    </a:cubicBezTo>
                    <a:lnTo>
                      <a:pt x="8919766" y="85090"/>
                    </a:lnTo>
                    <a:cubicBezTo>
                      <a:pt x="8927386" y="85090"/>
                      <a:pt x="8935006" y="85090"/>
                      <a:pt x="8943896" y="83820"/>
                    </a:cubicBezTo>
                    <a:cubicBezTo>
                      <a:pt x="8966756" y="82550"/>
                      <a:pt x="8989616" y="81280"/>
                      <a:pt x="9016286" y="85090"/>
                    </a:cubicBezTo>
                    <a:lnTo>
                      <a:pt x="9018825" y="85090"/>
                    </a:lnTo>
                    <a:cubicBezTo>
                      <a:pt x="9020096" y="85090"/>
                      <a:pt x="9021366" y="85090"/>
                      <a:pt x="9021366" y="83820"/>
                    </a:cubicBezTo>
                    <a:lnTo>
                      <a:pt x="9035336" y="86360"/>
                    </a:lnTo>
                    <a:cubicBezTo>
                      <a:pt x="9048036" y="88900"/>
                      <a:pt x="9070896" y="87630"/>
                      <a:pt x="9091216" y="86360"/>
                    </a:cubicBezTo>
                    <a:cubicBezTo>
                      <a:pt x="9101375" y="86360"/>
                      <a:pt x="9112806" y="85090"/>
                      <a:pt x="9119156" y="85090"/>
                    </a:cubicBezTo>
                    <a:lnTo>
                      <a:pt x="9120425" y="90170"/>
                    </a:lnTo>
                    <a:cubicBezTo>
                      <a:pt x="9142016" y="83820"/>
                      <a:pt x="9168686" y="83820"/>
                      <a:pt x="9199166" y="85090"/>
                    </a:cubicBezTo>
                    <a:cubicBezTo>
                      <a:pt x="9223296" y="86360"/>
                      <a:pt x="9251236" y="86360"/>
                      <a:pt x="9280446" y="83820"/>
                    </a:cubicBezTo>
                    <a:lnTo>
                      <a:pt x="9276636" y="87630"/>
                    </a:lnTo>
                    <a:lnTo>
                      <a:pt x="9299496" y="85090"/>
                    </a:lnTo>
                    <a:cubicBezTo>
                      <a:pt x="9302036" y="85090"/>
                      <a:pt x="9304576" y="85090"/>
                      <a:pt x="9308386" y="83820"/>
                    </a:cubicBezTo>
                    <a:lnTo>
                      <a:pt x="9309656" y="90170"/>
                    </a:lnTo>
                    <a:cubicBezTo>
                      <a:pt x="9326166" y="88900"/>
                      <a:pt x="9342676" y="87630"/>
                      <a:pt x="9364266" y="88900"/>
                    </a:cubicBezTo>
                    <a:lnTo>
                      <a:pt x="9368076" y="88900"/>
                    </a:lnTo>
                    <a:lnTo>
                      <a:pt x="9378236" y="90170"/>
                    </a:lnTo>
                    <a:lnTo>
                      <a:pt x="9378236" y="109220"/>
                    </a:lnTo>
                    <a:lnTo>
                      <a:pt x="9390936" y="109220"/>
                    </a:lnTo>
                    <a:lnTo>
                      <a:pt x="9390936" y="115570"/>
                    </a:lnTo>
                    <a:cubicBezTo>
                      <a:pt x="9389666" y="129540"/>
                      <a:pt x="9388396" y="138430"/>
                      <a:pt x="9385856" y="148590"/>
                    </a:cubicBezTo>
                    <a:lnTo>
                      <a:pt x="9385856" y="151130"/>
                    </a:lnTo>
                    <a:cubicBezTo>
                      <a:pt x="9380776" y="176530"/>
                      <a:pt x="9376966" y="201930"/>
                      <a:pt x="9378236" y="271780"/>
                    </a:cubicBezTo>
                    <a:lnTo>
                      <a:pt x="9382046" y="271780"/>
                    </a:lnTo>
                    <a:cubicBezTo>
                      <a:pt x="9380776" y="293370"/>
                      <a:pt x="9379506" y="311150"/>
                      <a:pt x="9376966" y="321310"/>
                    </a:cubicBezTo>
                    <a:cubicBezTo>
                      <a:pt x="9376966" y="369570"/>
                      <a:pt x="9378236" y="372110"/>
                      <a:pt x="9384586" y="372110"/>
                    </a:cubicBezTo>
                    <a:cubicBezTo>
                      <a:pt x="9384586" y="384810"/>
                      <a:pt x="9385856" y="394970"/>
                      <a:pt x="9388396" y="407670"/>
                    </a:cubicBezTo>
                    <a:cubicBezTo>
                      <a:pt x="9389666" y="417830"/>
                      <a:pt x="9392206" y="429260"/>
                      <a:pt x="9392206" y="443230"/>
                    </a:cubicBezTo>
                    <a:lnTo>
                      <a:pt x="9387126" y="443230"/>
                    </a:lnTo>
                    <a:lnTo>
                      <a:pt x="9387126" y="449580"/>
                    </a:lnTo>
                    <a:cubicBezTo>
                      <a:pt x="9384586" y="513080"/>
                      <a:pt x="9388396" y="520700"/>
                      <a:pt x="9392206" y="528320"/>
                    </a:cubicBezTo>
                    <a:cubicBezTo>
                      <a:pt x="9393476" y="530860"/>
                      <a:pt x="9394746" y="534670"/>
                      <a:pt x="9396016" y="544830"/>
                    </a:cubicBezTo>
                    <a:lnTo>
                      <a:pt x="9387126" y="546100"/>
                    </a:lnTo>
                    <a:close/>
                    <a:moveTo>
                      <a:pt x="9390936" y="756920"/>
                    </a:moveTo>
                    <a:lnTo>
                      <a:pt x="9388396" y="751840"/>
                    </a:lnTo>
                    <a:lnTo>
                      <a:pt x="9389666" y="745490"/>
                    </a:lnTo>
                    <a:cubicBezTo>
                      <a:pt x="9390936" y="750570"/>
                      <a:pt x="9390936" y="754380"/>
                      <a:pt x="9390936" y="756920"/>
                    </a:cubicBezTo>
                    <a:close/>
                    <a:moveTo>
                      <a:pt x="73660" y="2895158"/>
                    </a:moveTo>
                    <a:lnTo>
                      <a:pt x="76200" y="2900238"/>
                    </a:lnTo>
                    <a:lnTo>
                      <a:pt x="74930" y="2906588"/>
                    </a:lnTo>
                    <a:cubicBezTo>
                      <a:pt x="73660" y="2902778"/>
                      <a:pt x="73660" y="2898968"/>
                      <a:pt x="73660" y="2895158"/>
                    </a:cubicBezTo>
                    <a:close/>
                    <a:moveTo>
                      <a:pt x="9426496" y="628650"/>
                    </a:moveTo>
                    <a:lnTo>
                      <a:pt x="9426496" y="619760"/>
                    </a:lnTo>
                    <a:cubicBezTo>
                      <a:pt x="9426496" y="623570"/>
                      <a:pt x="9427766" y="626110"/>
                      <a:pt x="9427766" y="628650"/>
                    </a:cubicBezTo>
                    <a:lnTo>
                      <a:pt x="9426496" y="628650"/>
                    </a:lnTo>
                    <a:close/>
                    <a:moveTo>
                      <a:pt x="9455706" y="1367850"/>
                    </a:moveTo>
                    <a:lnTo>
                      <a:pt x="9451896" y="1366451"/>
                    </a:lnTo>
                    <a:cubicBezTo>
                      <a:pt x="9453166" y="1366451"/>
                      <a:pt x="9454436" y="1367850"/>
                      <a:pt x="9455706" y="1367850"/>
                    </a:cubicBezTo>
                    <a:close/>
                  </a:path>
                </a:pathLst>
              </a:custGeom>
              <a:solidFill>
                <a:srgbClr val="DFD4BA"/>
              </a:solidFill>
            </p:spPr>
          </p:sp>
        </p:grpSp>
        <p:sp>
          <p:nvSpPr>
            <p:cNvPr id="5" name="AutoShape 5"/>
            <p:cNvSpPr/>
            <p:nvPr/>
          </p:nvSpPr>
          <p:spPr>
            <a:xfrm>
              <a:off x="1017755" y="1957871"/>
              <a:ext cx="19431930" cy="7183607"/>
            </a:xfrm>
            <a:prstGeom prst="rect">
              <a:avLst/>
            </a:prstGeom>
            <a:solidFill>
              <a:srgbClr val="DFD4BA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5835277" cy="11070274"/>
            </a:xfrm>
            <a:custGeom>
              <a:avLst/>
              <a:gdLst/>
              <a:ahLst/>
              <a:cxnLst/>
              <a:rect l="l" t="t" r="r" b="b"/>
              <a:pathLst>
                <a:path w="5835277" h="11070274">
                  <a:moveTo>
                    <a:pt x="0" y="0"/>
                  </a:moveTo>
                  <a:lnTo>
                    <a:pt x="5835277" y="0"/>
                  </a:lnTo>
                  <a:lnTo>
                    <a:pt x="5835277" y="11070274"/>
                  </a:lnTo>
                  <a:lnTo>
                    <a:pt x="0" y="11070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4505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5805523" y="0"/>
              <a:ext cx="5835277" cy="11070274"/>
            </a:xfrm>
            <a:custGeom>
              <a:avLst/>
              <a:gdLst/>
              <a:ahLst/>
              <a:cxnLst/>
              <a:rect l="l" t="t" r="r" b="b"/>
              <a:pathLst>
                <a:path w="5835277" h="11070274">
                  <a:moveTo>
                    <a:pt x="0" y="0"/>
                  </a:moveTo>
                  <a:lnTo>
                    <a:pt x="5835277" y="0"/>
                  </a:lnTo>
                  <a:lnTo>
                    <a:pt x="5835277" y="11070274"/>
                  </a:lnTo>
                  <a:lnTo>
                    <a:pt x="0" y="11070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74505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2305245" y="2584072"/>
            <a:ext cx="13677510" cy="4454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0"/>
              </a:lnSpc>
              <a:spcBef>
                <a:spcPct val="0"/>
              </a:spcBef>
            </a:pPr>
            <a:r>
              <a:rPr lang="en-US" sz="26000">
                <a:solidFill>
                  <a:srgbClr val="5F1A1F"/>
                </a:solidFill>
                <a:latin typeface="Vintage Rotter"/>
                <a:ea typeface="Vintage Rotter"/>
                <a:cs typeface="Vintage Rotter"/>
                <a:sym typeface="Vintage Rotter"/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979</Words>
  <Application>Microsoft Office PowerPoint</Application>
  <PresentationFormat>Custom</PresentationFormat>
  <Paragraphs>228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6" baseType="lpstr">
      <vt:lpstr>Roca Two Black Bold</vt:lpstr>
      <vt:lpstr>Calibri</vt:lpstr>
      <vt:lpstr>Arial</vt:lpstr>
      <vt:lpstr>Nickainley</vt:lpstr>
      <vt:lpstr>League Spartan</vt:lpstr>
      <vt:lpstr>Moontime</vt:lpstr>
      <vt:lpstr>Frunchy Sage</vt:lpstr>
      <vt:lpstr>Sergio Trendy</vt:lpstr>
      <vt:lpstr>Libre Franklin Black</vt:lpstr>
      <vt:lpstr>Vintage Rotter</vt:lpstr>
      <vt:lpstr>Frunchy Sage Bold</vt:lpstr>
      <vt:lpstr>Frunchy Sage Bold Italics</vt:lpstr>
      <vt:lpstr>Chewy</vt:lpstr>
      <vt:lpstr>Sergio Trendy Italics</vt:lpstr>
      <vt:lpstr>Big Shoulders Display Bold</vt:lpstr>
      <vt:lpstr>Roca Two Black</vt:lpstr>
      <vt:lpstr>Roca Two Black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Tools for the</dc:title>
  <dc:creator>tewfik</dc:creator>
  <cp:lastModifiedBy>Narriman Aksouh</cp:lastModifiedBy>
  <cp:revision>1</cp:revision>
  <dcterms:created xsi:type="dcterms:W3CDTF">2006-08-16T00:00:00Z</dcterms:created>
  <dcterms:modified xsi:type="dcterms:W3CDTF">2025-03-14T20:14:12Z</dcterms:modified>
  <dc:identifier>DAFWd85hXrk</dc:identifier>
</cp:coreProperties>
</file>